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5" r:id="rId6"/>
    <p:sldMasterId id="2147483676" r:id="rId7"/>
    <p:sldMasterId id="214748368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y="6858000" cx="12192000"/>
  <p:notesSz cx="6858000" cy="9144000"/>
  <p:embeddedFontLst>
    <p:embeddedFont>
      <p:font typeface="Roboto"/>
      <p:regular r:id="rId61"/>
      <p:bold r:id="rId62"/>
      <p:italic r:id="rId63"/>
      <p:boldItalic r:id="rId64"/>
    </p:embeddedFont>
    <p:embeddedFont>
      <p:font typeface="Open Sans SemiBold"/>
      <p:regular r:id="rId65"/>
      <p:bold r:id="rId66"/>
      <p:italic r:id="rId67"/>
      <p:boldItalic r:id="rId68"/>
    </p:embeddedFont>
    <p:embeddedFont>
      <p:font typeface="Open Sans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73" roundtripDataSignature="AMtx7mgtsmO/KX78YuHZwrPyaRY15ivF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DD8A1F-B80F-4B17-8F9F-6D51311C44BB}">
  <a:tblStyle styleId="{DADD8A1F-B80F-4B17-8F9F-6D51311C44B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customschemas.google.com/relationships/presentationmetadata" Target="metadata"/><Relationship Id="rId72" Type="http://schemas.openxmlformats.org/officeDocument/2006/relationships/font" Target="fonts/OpenSansLight-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OpenSansLight-italic.fntdata"/><Relationship Id="rId70" Type="http://schemas.openxmlformats.org/officeDocument/2006/relationships/font" Target="fonts/OpenSansLight-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1.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3.xml"/><Relationship Id="rId66" Type="http://schemas.openxmlformats.org/officeDocument/2006/relationships/font" Target="fonts/OpenSansSemiBold-bold.fntdata"/><Relationship Id="rId21" Type="http://schemas.openxmlformats.org/officeDocument/2006/relationships/slide" Target="slides/slide12.xml"/><Relationship Id="rId65" Type="http://schemas.openxmlformats.org/officeDocument/2006/relationships/font" Target="fonts/OpenSansSemiBold-regular.fntdata"/><Relationship Id="rId24" Type="http://schemas.openxmlformats.org/officeDocument/2006/relationships/slide" Target="slides/slide15.xml"/><Relationship Id="rId68" Type="http://schemas.openxmlformats.org/officeDocument/2006/relationships/font" Target="fonts/OpenSansSemiBold-boldItalic.fntdata"/><Relationship Id="rId23" Type="http://schemas.openxmlformats.org/officeDocument/2006/relationships/slide" Target="slides/slide14.xml"/><Relationship Id="rId67" Type="http://schemas.openxmlformats.org/officeDocument/2006/relationships/font" Target="fonts/OpenSansSemiBold-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OpenSansLight-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3bc76fbc2_9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8" name="Google Shape;258;g113bc76fbc2_9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3bc76fbc2_22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g113bc76fbc2_2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3bc76fbc2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0" name="Google Shape;410;g113bc76fbc2_2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5f00d6e1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5f00d6e1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f00d6e11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5f00d6e11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63491210f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63491210f_2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8" name="Google Shape;47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1" i="0" lang="en-GB" sz="1200" u="none" cap="none" strike="noStrike">
                <a:solidFill>
                  <a:srgbClr val="000000"/>
                </a:solidFill>
                <a:latin typeface="Open Sans SemiBold"/>
                <a:ea typeface="Open Sans SemiBold"/>
                <a:cs typeface="Open Sans SemiBold"/>
                <a:sym typeface="Open Sans SemiBold"/>
              </a:rPr>
              <a:t>‹#›</a:t>
            </a:fld>
            <a:endParaRPr b="1" i="0" sz="1200" u="none" cap="none" strike="noStrike">
              <a:solidFill>
                <a:srgbClr val="000000"/>
              </a:solidFill>
              <a:latin typeface="Open Sans SemiBold"/>
              <a:ea typeface="Open Sans SemiBold"/>
              <a:cs typeface="Open Sans SemiBold"/>
              <a:sym typeface="Open Sans SemiBo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5d6e4d47f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5d6e4d47f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7655eda9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7655eda94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5f5a0522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5f5a0522e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5f5a0522e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15f5a0522e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5f5a0522e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5f5a0522e_0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6e4d8ad1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6e4d8ad1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6e4d8ad1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6e4d8ad13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6e4d8ad13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16e4d8ad13_0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49ab928d7_1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149ab928d7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6e4d8ad1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6e4d8ad13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6e4d8ad13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16e4d8ad13_0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6e4d8ad13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6e4d8ad13_0_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6e4d8ad13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6e4d8ad13_0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f9675418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4" name="Google Shape;594;gcf96754183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cf96754183_0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1" i="0" lang="en-GB" sz="1200" u="none" cap="none" strike="noStrike">
                <a:solidFill>
                  <a:srgbClr val="000000"/>
                </a:solidFill>
                <a:latin typeface="Open Sans SemiBold"/>
                <a:ea typeface="Open Sans SemiBold"/>
                <a:cs typeface="Open Sans SemiBold"/>
                <a:sym typeface="Open Sans SemiBold"/>
              </a:rPr>
              <a:t>‹#›</a:t>
            </a:fld>
            <a:endParaRPr b="1" i="0" sz="1200" u="none" cap="none" strike="noStrike">
              <a:solidFill>
                <a:srgbClr val="000000"/>
              </a:solidFill>
              <a:latin typeface="Open Sans SemiBold"/>
              <a:ea typeface="Open Sans SemiBold"/>
              <a:cs typeface="Open Sans SemiBold"/>
              <a:sym typeface="Open Sans SemiBo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486fe7577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1486fe7577_0_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5e7783994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5e7783994_0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486fe7577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486fe7577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486fe757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486fe7577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486fe7577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486fe7577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6e4d8ad13_0_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7" name="Google Shape;647;g116e4d8ad13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p3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1" i="0" lang="en-GB" sz="1200" u="none" cap="none" strike="noStrike">
                <a:solidFill>
                  <a:srgbClr val="000000"/>
                </a:solidFill>
                <a:latin typeface="Open Sans SemiBold"/>
                <a:ea typeface="Open Sans SemiBold"/>
                <a:cs typeface="Open Sans SemiBold"/>
                <a:sym typeface="Open Sans SemiBold"/>
              </a:rPr>
              <a:t>‹#›</a:t>
            </a:fld>
            <a:endParaRPr b="1" i="0" sz="1200" u="none" cap="none" strike="noStrike">
              <a:solidFill>
                <a:srgbClr val="000000"/>
              </a:solidFill>
              <a:latin typeface="Open Sans SemiBold"/>
              <a:ea typeface="Open Sans SemiBold"/>
              <a:cs typeface="Open Sans SemiBold"/>
              <a:sym typeface="Open Sans SemiBo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149ab928d7_1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149ab928d7_1_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49ab928d7_1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49ab928d7_1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6e4d8ad13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6e4d8ad13_0_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63491210f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63491210f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49ab928d7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1149ab928d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c61b1cfaa_7_1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gfc61b1cfaa_7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3bc76fbc2_15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g113bc76fbc2_15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49ab928d7_1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149ab928d7_1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6e4d8ad13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6e4d8ad13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3bc76fbc2_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3bc76fbc2_7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Problem regarding farmer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Picture">
  <p:cSld name="Big-Picture">
    <p:spTree>
      <p:nvGrpSpPr>
        <p:cNvPr id="11" name="Shape 11"/>
        <p:cNvGrpSpPr/>
        <p:nvPr/>
      </p:nvGrpSpPr>
      <p:grpSpPr>
        <a:xfrm>
          <a:off x="0" y="0"/>
          <a:ext cx="0" cy="0"/>
          <a:chOff x="0" y="0"/>
          <a:chExt cx="0" cy="0"/>
        </a:xfrm>
      </p:grpSpPr>
      <p:sp>
        <p:nvSpPr>
          <p:cNvPr id="12" name="Google Shape;12;p6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1500">
        <p14:reveal dir="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52" name="Shape 52"/>
        <p:cNvGrpSpPr/>
        <p:nvPr/>
      </p:nvGrpSpPr>
      <p:grpSpPr>
        <a:xfrm>
          <a:off x="0" y="0"/>
          <a:ext cx="0" cy="0"/>
          <a:chOff x="0" y="0"/>
          <a:chExt cx="0" cy="0"/>
        </a:xfrm>
      </p:grpSpPr>
      <p:sp>
        <p:nvSpPr>
          <p:cNvPr id="53" name="Google Shape;53;p79"/>
          <p:cNvSpPr/>
          <p:nvPr>
            <p:ph idx="2" type="pic"/>
          </p:nvPr>
        </p:nvSpPr>
        <p:spPr>
          <a:xfrm>
            <a:off x="4988716" y="1629501"/>
            <a:ext cx="2203991" cy="2203418"/>
          </a:xfrm>
          <a:prstGeom prst="rect">
            <a:avLst/>
          </a:prstGeom>
          <a:noFill/>
          <a:ln>
            <a:noFill/>
          </a:ln>
        </p:spPr>
      </p:sp>
      <p:sp>
        <p:nvSpPr>
          <p:cNvPr id="54" name="Google Shape;54;p79"/>
          <p:cNvSpPr/>
          <p:nvPr>
            <p:ph idx="3" type="pic"/>
          </p:nvPr>
        </p:nvSpPr>
        <p:spPr>
          <a:xfrm>
            <a:off x="3834954" y="2744514"/>
            <a:ext cx="2203991" cy="2203418"/>
          </a:xfrm>
          <a:prstGeom prst="rect">
            <a:avLst/>
          </a:prstGeom>
          <a:noFill/>
          <a:ln>
            <a:noFill/>
          </a:ln>
        </p:spPr>
      </p:sp>
      <p:sp>
        <p:nvSpPr>
          <p:cNvPr id="55" name="Google Shape;55;p79"/>
          <p:cNvSpPr/>
          <p:nvPr>
            <p:ph idx="4" type="pic"/>
          </p:nvPr>
        </p:nvSpPr>
        <p:spPr>
          <a:xfrm>
            <a:off x="6142478" y="2744513"/>
            <a:ext cx="2203991" cy="2203418"/>
          </a:xfrm>
          <a:prstGeom prst="rect">
            <a:avLst/>
          </a:prstGeom>
          <a:noFill/>
          <a:ln>
            <a:noFill/>
          </a:ln>
        </p:spPr>
      </p:sp>
      <p:sp>
        <p:nvSpPr>
          <p:cNvPr id="56" name="Google Shape;56;p79"/>
          <p:cNvSpPr/>
          <p:nvPr>
            <p:ph idx="5" type="pic"/>
          </p:nvPr>
        </p:nvSpPr>
        <p:spPr>
          <a:xfrm>
            <a:off x="4984079" y="3876290"/>
            <a:ext cx="2203991" cy="2203418"/>
          </a:xfrm>
          <a:prstGeom prst="rect">
            <a:avLst/>
          </a:prstGeom>
          <a:noFill/>
          <a:ln>
            <a:noFill/>
          </a:ln>
        </p:spPr>
      </p:sp>
      <p:sp>
        <p:nvSpPr>
          <p:cNvPr id="57" name="Google Shape;57;p79"/>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58" name="Shape 58"/>
        <p:cNvGrpSpPr/>
        <p:nvPr/>
      </p:nvGrpSpPr>
      <p:grpSpPr>
        <a:xfrm>
          <a:off x="0" y="0"/>
          <a:ext cx="0" cy="0"/>
          <a:chOff x="0" y="0"/>
          <a:chExt cx="0" cy="0"/>
        </a:xfrm>
      </p:grpSpPr>
      <p:sp>
        <p:nvSpPr>
          <p:cNvPr id="59" name="Google Shape;59;p80"/>
          <p:cNvSpPr/>
          <p:nvPr>
            <p:ph idx="2" type="pic"/>
          </p:nvPr>
        </p:nvSpPr>
        <p:spPr>
          <a:xfrm>
            <a:off x="4498952" y="1832368"/>
            <a:ext cx="3194097" cy="3193265"/>
          </a:xfrm>
          <a:prstGeom prst="rect">
            <a:avLst/>
          </a:prstGeom>
          <a:noFill/>
          <a:ln>
            <a:noFill/>
          </a:ln>
        </p:spPr>
      </p:sp>
      <p:sp>
        <p:nvSpPr>
          <p:cNvPr id="60" name="Google Shape;60;p80"/>
          <p:cNvSpPr/>
          <p:nvPr>
            <p:ph idx="3" type="pic"/>
          </p:nvPr>
        </p:nvSpPr>
        <p:spPr>
          <a:xfrm>
            <a:off x="2857930" y="3523540"/>
            <a:ext cx="3194097" cy="3193265"/>
          </a:xfrm>
          <a:prstGeom prst="rect">
            <a:avLst/>
          </a:prstGeom>
          <a:noFill/>
          <a:ln>
            <a:noFill/>
          </a:ln>
        </p:spPr>
      </p:sp>
      <p:sp>
        <p:nvSpPr>
          <p:cNvPr id="61" name="Google Shape;61;p80"/>
          <p:cNvSpPr/>
          <p:nvPr>
            <p:ph idx="4" type="pic"/>
          </p:nvPr>
        </p:nvSpPr>
        <p:spPr>
          <a:xfrm>
            <a:off x="6139973" y="3523540"/>
            <a:ext cx="3194097" cy="3193265"/>
          </a:xfrm>
          <a:prstGeom prst="rect">
            <a:avLst/>
          </a:prstGeom>
          <a:noFill/>
          <a:ln>
            <a:noFill/>
          </a:ln>
        </p:spPr>
      </p:sp>
      <p:sp>
        <p:nvSpPr>
          <p:cNvPr id="62" name="Google Shape;62;p80"/>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63" name="Shape 63"/>
        <p:cNvGrpSpPr/>
        <p:nvPr/>
      </p:nvGrpSpPr>
      <p:grpSpPr>
        <a:xfrm>
          <a:off x="0" y="0"/>
          <a:ext cx="0" cy="0"/>
          <a:chOff x="0" y="0"/>
          <a:chExt cx="0" cy="0"/>
        </a:xfrm>
      </p:grpSpPr>
      <p:sp>
        <p:nvSpPr>
          <p:cNvPr id="64" name="Google Shape;64;p81"/>
          <p:cNvSpPr/>
          <p:nvPr/>
        </p:nvSpPr>
        <p:spPr>
          <a:xfrm>
            <a:off x="3561780" y="1880350"/>
            <a:ext cx="2486892" cy="3103131"/>
          </a:xfrm>
          <a:prstGeom prst="rect">
            <a:avLst/>
          </a:prstGeom>
          <a:solidFill>
            <a:schemeClr val="accent1"/>
          </a:solidFill>
          <a:ln cap="flat" cmpd="sng" w="12700">
            <a:solidFill>
              <a:srgbClr val="1274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65" name="Google Shape;65;p81"/>
          <p:cNvSpPr/>
          <p:nvPr/>
        </p:nvSpPr>
        <p:spPr>
          <a:xfrm>
            <a:off x="6218097" y="1880350"/>
            <a:ext cx="2486892" cy="3103131"/>
          </a:xfrm>
          <a:prstGeom prst="rect">
            <a:avLst/>
          </a:prstGeom>
          <a:solidFill>
            <a:schemeClr val="accent1"/>
          </a:solidFill>
          <a:ln cap="flat" cmpd="sng" w="12700">
            <a:solidFill>
              <a:srgbClr val="1274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66" name="Google Shape;66;p81"/>
          <p:cNvSpPr/>
          <p:nvPr/>
        </p:nvSpPr>
        <p:spPr>
          <a:xfrm>
            <a:off x="8873461" y="1880350"/>
            <a:ext cx="2412118" cy="3103131"/>
          </a:xfrm>
          <a:prstGeom prst="rect">
            <a:avLst/>
          </a:prstGeom>
          <a:solidFill>
            <a:schemeClr val="accent1"/>
          </a:solidFill>
          <a:ln cap="flat" cmpd="sng" w="12700">
            <a:solidFill>
              <a:srgbClr val="1274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67" name="Google Shape;67;p81"/>
          <p:cNvSpPr/>
          <p:nvPr/>
        </p:nvSpPr>
        <p:spPr>
          <a:xfrm>
            <a:off x="906422" y="1880350"/>
            <a:ext cx="2486892" cy="3103131"/>
          </a:xfrm>
          <a:prstGeom prst="rect">
            <a:avLst/>
          </a:prstGeom>
          <a:solidFill>
            <a:schemeClr val="accent1"/>
          </a:solidFill>
          <a:ln cap="flat" cmpd="sng" w="12700">
            <a:solidFill>
              <a:srgbClr val="1274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68" name="Google Shape;68;p8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ny Purpose">
  <p:cSld name="Company Purpose">
    <p:spTree>
      <p:nvGrpSpPr>
        <p:cNvPr id="69" name="Shape 69"/>
        <p:cNvGrpSpPr/>
        <p:nvPr/>
      </p:nvGrpSpPr>
      <p:grpSpPr>
        <a:xfrm>
          <a:off x="0" y="0"/>
          <a:ext cx="0" cy="0"/>
          <a:chOff x="0" y="0"/>
          <a:chExt cx="0" cy="0"/>
        </a:xfrm>
      </p:grpSpPr>
      <p:sp>
        <p:nvSpPr>
          <p:cNvPr id="70" name="Google Shape;70;p82"/>
          <p:cNvSpPr/>
          <p:nvPr>
            <p:ph idx="2" type="pic"/>
          </p:nvPr>
        </p:nvSpPr>
        <p:spPr>
          <a:xfrm>
            <a:off x="4104717" y="0"/>
            <a:ext cx="8087282" cy="6858000"/>
          </a:xfrm>
          <a:prstGeom prst="rect">
            <a:avLst/>
          </a:prstGeom>
          <a:noFill/>
          <a:ln>
            <a:noFill/>
          </a:ln>
        </p:spPr>
      </p:sp>
      <p:sp>
        <p:nvSpPr>
          <p:cNvPr id="71" name="Google Shape;71;p82"/>
          <p:cNvSpPr/>
          <p:nvPr/>
        </p:nvSpPr>
        <p:spPr>
          <a:xfrm>
            <a:off x="356932" y="535259"/>
            <a:ext cx="2431599" cy="51295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1" i="0" sz="700" u="none" cap="none" strike="noStrike">
              <a:solidFill>
                <a:schemeClr val="lt1"/>
              </a:solidFill>
              <a:latin typeface="Open Sans SemiBold"/>
              <a:ea typeface="Open Sans SemiBold"/>
              <a:cs typeface="Open Sans SemiBold"/>
              <a:sym typeface="Open Sans SemiBold"/>
            </a:endParaRPr>
          </a:p>
        </p:txBody>
      </p:sp>
      <p:sp>
        <p:nvSpPr>
          <p:cNvPr id="72" name="Google Shape;72;p8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1">
  <p:cSld name="Team 1">
    <p:spTree>
      <p:nvGrpSpPr>
        <p:cNvPr id="73" name="Shape 73"/>
        <p:cNvGrpSpPr/>
        <p:nvPr/>
      </p:nvGrpSpPr>
      <p:grpSpPr>
        <a:xfrm>
          <a:off x="0" y="0"/>
          <a:ext cx="0" cy="0"/>
          <a:chOff x="0" y="0"/>
          <a:chExt cx="0" cy="0"/>
        </a:xfrm>
      </p:grpSpPr>
      <p:sp>
        <p:nvSpPr>
          <p:cNvPr id="74" name="Google Shape;74;p83"/>
          <p:cNvSpPr/>
          <p:nvPr>
            <p:ph idx="2" type="pic"/>
          </p:nvPr>
        </p:nvSpPr>
        <p:spPr>
          <a:xfrm>
            <a:off x="4861456" y="2035098"/>
            <a:ext cx="2498523" cy="2497873"/>
          </a:xfrm>
          <a:prstGeom prst="ellipse">
            <a:avLst/>
          </a:prstGeom>
          <a:solidFill>
            <a:srgbClr val="F2F2F2"/>
          </a:solidFill>
          <a:ln>
            <a:noFill/>
          </a:ln>
        </p:spPr>
      </p:sp>
      <p:sp>
        <p:nvSpPr>
          <p:cNvPr id="75" name="Google Shape;75;p83"/>
          <p:cNvSpPr/>
          <p:nvPr>
            <p:ph idx="3" type="pic"/>
          </p:nvPr>
        </p:nvSpPr>
        <p:spPr>
          <a:xfrm>
            <a:off x="7994021" y="2035098"/>
            <a:ext cx="2498523" cy="2497873"/>
          </a:xfrm>
          <a:prstGeom prst="ellipse">
            <a:avLst/>
          </a:prstGeom>
          <a:solidFill>
            <a:srgbClr val="F2F2F2"/>
          </a:solidFill>
          <a:ln>
            <a:noFill/>
          </a:ln>
        </p:spPr>
      </p:sp>
      <p:sp>
        <p:nvSpPr>
          <p:cNvPr id="76" name="Google Shape;76;p83"/>
          <p:cNvSpPr/>
          <p:nvPr>
            <p:ph idx="4" type="pic"/>
          </p:nvPr>
        </p:nvSpPr>
        <p:spPr>
          <a:xfrm>
            <a:off x="1728890" y="2035098"/>
            <a:ext cx="2498523" cy="2497873"/>
          </a:xfrm>
          <a:prstGeom prst="ellipse">
            <a:avLst/>
          </a:prstGeom>
          <a:solidFill>
            <a:srgbClr val="F2F2F2"/>
          </a:solidFill>
          <a:ln>
            <a:noFill/>
          </a:ln>
        </p:spPr>
      </p:sp>
      <p:sp>
        <p:nvSpPr>
          <p:cNvPr id="77" name="Google Shape;77;p8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bout-us-slidefusion">
  <p:cSld name="1_About-us-slidefusion">
    <p:spTree>
      <p:nvGrpSpPr>
        <p:cNvPr id="78" name="Shape 78"/>
        <p:cNvGrpSpPr/>
        <p:nvPr/>
      </p:nvGrpSpPr>
      <p:grpSpPr>
        <a:xfrm>
          <a:off x="0" y="0"/>
          <a:ext cx="0" cy="0"/>
          <a:chOff x="0" y="0"/>
          <a:chExt cx="0" cy="0"/>
        </a:xfrm>
      </p:grpSpPr>
      <p:sp>
        <p:nvSpPr>
          <p:cNvPr id="79" name="Google Shape;79;p84"/>
          <p:cNvSpPr/>
          <p:nvPr>
            <p:ph idx="2" type="pic"/>
          </p:nvPr>
        </p:nvSpPr>
        <p:spPr>
          <a:xfrm>
            <a:off x="6096001" y="0"/>
            <a:ext cx="6095999" cy="6858000"/>
          </a:xfrm>
          <a:prstGeom prst="rect">
            <a:avLst/>
          </a:prstGeom>
          <a:solidFill>
            <a:srgbClr val="F2F2F2"/>
          </a:solidFill>
          <a:ln>
            <a:noFill/>
          </a:ln>
        </p:spPr>
      </p:sp>
      <p:sp>
        <p:nvSpPr>
          <p:cNvPr id="80" name="Google Shape;80;p8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eneral Slide">
  <p:cSld name="23_General Slide">
    <p:spTree>
      <p:nvGrpSpPr>
        <p:cNvPr id="81" name="Shape 81"/>
        <p:cNvGrpSpPr/>
        <p:nvPr/>
      </p:nvGrpSpPr>
      <p:grpSpPr>
        <a:xfrm>
          <a:off x="0" y="0"/>
          <a:ext cx="0" cy="0"/>
          <a:chOff x="0" y="0"/>
          <a:chExt cx="0" cy="0"/>
        </a:xfrm>
      </p:grpSpPr>
      <p:sp>
        <p:nvSpPr>
          <p:cNvPr id="82" name="Google Shape;82;p85"/>
          <p:cNvSpPr/>
          <p:nvPr>
            <p:ph idx="2" type="pic"/>
          </p:nvPr>
        </p:nvSpPr>
        <p:spPr>
          <a:xfrm>
            <a:off x="3785425" y="2329408"/>
            <a:ext cx="2055231" cy="2383449"/>
          </a:xfrm>
          <a:prstGeom prst="rect">
            <a:avLst/>
          </a:prstGeom>
          <a:noFill/>
          <a:ln>
            <a:noFill/>
          </a:ln>
        </p:spPr>
      </p:sp>
      <p:sp>
        <p:nvSpPr>
          <p:cNvPr id="83" name="Google Shape;83;p85"/>
          <p:cNvSpPr/>
          <p:nvPr>
            <p:ph idx="3" type="pic"/>
          </p:nvPr>
        </p:nvSpPr>
        <p:spPr>
          <a:xfrm>
            <a:off x="6385312" y="2329408"/>
            <a:ext cx="2055231" cy="2383449"/>
          </a:xfrm>
          <a:prstGeom prst="rect">
            <a:avLst/>
          </a:prstGeom>
          <a:noFill/>
          <a:ln>
            <a:noFill/>
          </a:ln>
        </p:spPr>
      </p:sp>
      <p:sp>
        <p:nvSpPr>
          <p:cNvPr id="84" name="Google Shape;84;p85"/>
          <p:cNvSpPr/>
          <p:nvPr>
            <p:ph idx="4" type="pic"/>
          </p:nvPr>
        </p:nvSpPr>
        <p:spPr>
          <a:xfrm>
            <a:off x="8985199" y="2329408"/>
            <a:ext cx="2055231" cy="2383449"/>
          </a:xfrm>
          <a:prstGeom prst="rect">
            <a:avLst/>
          </a:prstGeom>
          <a:noFill/>
          <a:ln>
            <a:noFill/>
          </a:ln>
        </p:spPr>
      </p:sp>
      <p:sp>
        <p:nvSpPr>
          <p:cNvPr id="85" name="Google Shape;85;p85"/>
          <p:cNvSpPr/>
          <p:nvPr>
            <p:ph idx="5" type="pic"/>
          </p:nvPr>
        </p:nvSpPr>
        <p:spPr>
          <a:xfrm>
            <a:off x="1185538" y="2329408"/>
            <a:ext cx="2055231" cy="2383449"/>
          </a:xfrm>
          <a:prstGeom prst="rect">
            <a:avLst/>
          </a:prstGeom>
          <a:noFill/>
          <a:ln>
            <a:noFill/>
          </a:ln>
        </p:spPr>
      </p:sp>
      <p:sp>
        <p:nvSpPr>
          <p:cNvPr id="86" name="Google Shape;86;p85"/>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94" name="Shape 94"/>
        <p:cNvGrpSpPr/>
        <p:nvPr/>
      </p:nvGrpSpPr>
      <p:grpSpPr>
        <a:xfrm>
          <a:off x="0" y="0"/>
          <a:ext cx="0" cy="0"/>
          <a:chOff x="0" y="0"/>
          <a:chExt cx="0" cy="0"/>
        </a:xfrm>
      </p:grpSpPr>
      <p:sp>
        <p:nvSpPr>
          <p:cNvPr id="95" name="Google Shape;95;p62"/>
          <p:cNvSpPr txBox="1"/>
          <p:nvPr>
            <p:ph type="title"/>
          </p:nvPr>
        </p:nvSpPr>
        <p:spPr>
          <a:xfrm>
            <a:off x="228600" y="191604"/>
            <a:ext cx="10515600" cy="507834"/>
          </a:xfrm>
          <a:prstGeom prst="rect">
            <a:avLst/>
          </a:prstGeom>
          <a:noFill/>
          <a:ln>
            <a:noFill/>
          </a:ln>
        </p:spPr>
        <p:txBody>
          <a:bodyPr anchorCtr="0" anchor="ctr" bIns="45675" lIns="45675" spcFirstLastPara="1" rIns="45675" wrap="square" tIns="45675">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6" name="Google Shape;96;p62"/>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Picture">
  <p:cSld name="Big-Picture">
    <p:spTree>
      <p:nvGrpSpPr>
        <p:cNvPr id="97" name="Shape 97"/>
        <p:cNvGrpSpPr/>
        <p:nvPr/>
      </p:nvGrpSpPr>
      <p:grpSpPr>
        <a:xfrm>
          <a:off x="0" y="0"/>
          <a:ext cx="0" cy="0"/>
          <a:chOff x="0" y="0"/>
          <a:chExt cx="0" cy="0"/>
        </a:xfrm>
      </p:grpSpPr>
      <p:sp>
        <p:nvSpPr>
          <p:cNvPr id="98" name="Google Shape;98;p63"/>
          <p:cNvSpPr txBox="1"/>
          <p:nvPr>
            <p:ph idx="12" type="sldNum"/>
          </p:nvPr>
        </p:nvSpPr>
        <p:spPr>
          <a:xfrm>
            <a:off x="11409045" y="6333134"/>
            <a:ext cx="731700" cy="292500"/>
          </a:xfrm>
          <a:prstGeom prst="rect">
            <a:avLst/>
          </a:prstGeom>
          <a:noFill/>
          <a:ln>
            <a:noFill/>
          </a:ln>
        </p:spPr>
        <p:txBody>
          <a:bodyPr anchorCtr="0" anchor="t"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3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1500">
        <p14:reveal dir="l"/>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gfc61b1cfaa_7_6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1" name="Google Shape;101;gfc61b1cfaa_7_6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2" name="Google Shape;102;gfc61b1cfaa_7_61"/>
          <p:cNvSpPr txBox="1"/>
          <p:nvPr>
            <p:ph idx="12" type="sldNum"/>
          </p:nvPr>
        </p:nvSpPr>
        <p:spPr>
          <a:xfrm>
            <a:off x="11639549" y="6350000"/>
            <a:ext cx="390600" cy="288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master">
  <p:cSld name="DEFAULT-master">
    <p:spTree>
      <p:nvGrpSpPr>
        <p:cNvPr id="13" name="Shape 13"/>
        <p:cNvGrpSpPr/>
        <p:nvPr/>
      </p:nvGrpSpPr>
      <p:grpSpPr>
        <a:xfrm>
          <a:off x="0" y="0"/>
          <a:ext cx="0" cy="0"/>
          <a:chOff x="0" y="0"/>
          <a:chExt cx="0" cy="0"/>
        </a:xfrm>
      </p:grpSpPr>
      <p:sp>
        <p:nvSpPr>
          <p:cNvPr id="14" name="Google Shape;14;p71"/>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type="title">
  <p:cSld name="TITLE">
    <p:spTree>
      <p:nvGrpSpPr>
        <p:cNvPr id="103" name="Shape 103"/>
        <p:cNvGrpSpPr/>
        <p:nvPr/>
      </p:nvGrpSpPr>
      <p:grpSpPr>
        <a:xfrm>
          <a:off x="0" y="0"/>
          <a:ext cx="0" cy="0"/>
          <a:chOff x="0" y="0"/>
          <a:chExt cx="0" cy="0"/>
        </a:xfrm>
      </p:grpSpPr>
      <p:pic>
        <p:nvPicPr>
          <p:cNvPr descr="Google Shape;19;p31" id="104" name="Google Shape;104;p64"/>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05" name="Google Shape;105;p64"/>
          <p:cNvSpPr txBox="1"/>
          <p:nvPr>
            <p:ph type="title"/>
          </p:nvPr>
        </p:nvSpPr>
        <p:spPr>
          <a:xfrm>
            <a:off x="1524000" y="1122362"/>
            <a:ext cx="9144000" cy="2387601"/>
          </a:xfrm>
          <a:prstGeom prst="rect">
            <a:avLst/>
          </a:prstGeom>
          <a:noFill/>
          <a:ln>
            <a:noFill/>
          </a:ln>
        </p:spPr>
        <p:txBody>
          <a:bodyPr anchorCtr="0" anchor="b" bIns="45675" lIns="45675" spcFirstLastPara="1" rIns="45675" wrap="square" tIns="45675">
            <a:normAutofit/>
          </a:bodyPr>
          <a:lstStyle>
            <a:lvl1pPr lvl="0" algn="ctr">
              <a:lnSpc>
                <a:spcPct val="90000"/>
              </a:lnSpc>
              <a:spcBef>
                <a:spcPts val="0"/>
              </a:spcBef>
              <a:spcAft>
                <a:spcPts val="0"/>
              </a:spcAft>
              <a:buClr>
                <a:srgbClr val="000000"/>
              </a:buClr>
              <a:buSzPts val="6000"/>
              <a:buFont typeface="Calibri"/>
              <a:buNone/>
              <a:defRPr sz="60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6" name="Google Shape;106;p64"/>
          <p:cNvSpPr txBox="1"/>
          <p:nvPr>
            <p:ph idx="1" type="body"/>
          </p:nvPr>
        </p:nvSpPr>
        <p:spPr>
          <a:xfrm>
            <a:off x="1524000" y="3602037"/>
            <a:ext cx="9144000" cy="1655764"/>
          </a:xfrm>
          <a:prstGeom prst="rect">
            <a:avLst/>
          </a:prstGeom>
          <a:noFill/>
          <a:ln>
            <a:noFill/>
          </a:ln>
        </p:spPr>
        <p:txBody>
          <a:bodyPr anchorCtr="0" anchor="t" bIns="45675" lIns="45675" spcFirstLastPara="1" rIns="45675" wrap="square" tIns="45675">
            <a:normAutofit/>
          </a:bodyPr>
          <a:lstStyle>
            <a:lvl1pPr indent="-228600" lvl="0" marL="457200" algn="ctr">
              <a:lnSpc>
                <a:spcPct val="90000"/>
              </a:lnSpc>
              <a:spcBef>
                <a:spcPts val="1000"/>
              </a:spcBef>
              <a:spcAft>
                <a:spcPts val="0"/>
              </a:spcAft>
              <a:buClr>
                <a:srgbClr val="000000"/>
              </a:buClr>
              <a:buSzPts val="2400"/>
              <a:buFont typeface="Calibri"/>
              <a:buNone/>
              <a:defRPr sz="2400"/>
            </a:lvl1pPr>
            <a:lvl2pPr indent="-228600" lvl="1" marL="914400" algn="ctr">
              <a:lnSpc>
                <a:spcPct val="90000"/>
              </a:lnSpc>
              <a:spcBef>
                <a:spcPts val="1000"/>
              </a:spcBef>
              <a:spcAft>
                <a:spcPts val="0"/>
              </a:spcAft>
              <a:buClr>
                <a:srgbClr val="000000"/>
              </a:buClr>
              <a:buSzPts val="2400"/>
              <a:buFont typeface="Calibri"/>
              <a:buNone/>
              <a:defRPr sz="2400"/>
            </a:lvl2pPr>
            <a:lvl3pPr indent="-228600" lvl="2" marL="1371600" algn="ctr">
              <a:lnSpc>
                <a:spcPct val="90000"/>
              </a:lnSpc>
              <a:spcBef>
                <a:spcPts val="1000"/>
              </a:spcBef>
              <a:spcAft>
                <a:spcPts val="0"/>
              </a:spcAft>
              <a:buClr>
                <a:srgbClr val="000000"/>
              </a:buClr>
              <a:buSzPts val="2400"/>
              <a:buFont typeface="Calibri"/>
              <a:buNone/>
              <a:defRPr sz="2400"/>
            </a:lvl3pPr>
            <a:lvl4pPr indent="-228600" lvl="3" marL="1828800" algn="ctr">
              <a:lnSpc>
                <a:spcPct val="90000"/>
              </a:lnSpc>
              <a:spcBef>
                <a:spcPts val="1000"/>
              </a:spcBef>
              <a:spcAft>
                <a:spcPts val="0"/>
              </a:spcAft>
              <a:buClr>
                <a:srgbClr val="000000"/>
              </a:buClr>
              <a:buSzPts val="2400"/>
              <a:buFont typeface="Calibri"/>
              <a:buNone/>
              <a:defRPr sz="2400"/>
            </a:lvl4pPr>
            <a:lvl5pPr indent="-228600" lvl="4" marL="2286000" algn="ctr">
              <a:lnSpc>
                <a:spcPct val="90000"/>
              </a:lnSpc>
              <a:spcBef>
                <a:spcPts val="1000"/>
              </a:spcBef>
              <a:spcAft>
                <a:spcPts val="0"/>
              </a:spcAft>
              <a:buClr>
                <a:srgbClr val="000000"/>
              </a:buClr>
              <a:buSzPts val="2400"/>
              <a:buFont typeface="Calibri"/>
              <a:buNone/>
              <a:defRPr sz="2400"/>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pic>
        <p:nvPicPr>
          <p:cNvPr descr="Google Shape;22;p31" id="107" name="Google Shape;107;p64"/>
          <p:cNvPicPr preferRelativeResize="0"/>
          <p:nvPr/>
        </p:nvPicPr>
        <p:blipFill rotWithShape="1">
          <a:blip r:embed="rId3">
            <a:alphaModFix/>
          </a:blip>
          <a:srcRect b="7954" l="0" r="29944" t="0"/>
          <a:stretch/>
        </p:blipFill>
        <p:spPr>
          <a:xfrm>
            <a:off x="-2" y="-2"/>
            <a:ext cx="12192004" cy="6858002"/>
          </a:xfrm>
          <a:prstGeom prst="rect">
            <a:avLst/>
          </a:prstGeom>
          <a:noFill/>
          <a:ln>
            <a:noFill/>
          </a:ln>
        </p:spPr>
      </p:pic>
      <p:sp>
        <p:nvSpPr>
          <p:cNvPr id="108" name="Google Shape;108;p64"/>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109" name="Shape 109"/>
        <p:cNvGrpSpPr/>
        <p:nvPr/>
      </p:nvGrpSpPr>
      <p:grpSpPr>
        <a:xfrm>
          <a:off x="0" y="0"/>
          <a:ext cx="0" cy="0"/>
          <a:chOff x="0" y="0"/>
          <a:chExt cx="0" cy="0"/>
        </a:xfrm>
      </p:grpSpPr>
      <p:pic>
        <p:nvPicPr>
          <p:cNvPr descr="Google Shape;25;p32" id="110" name="Google Shape;110;p65"/>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11" name="Google Shape;111;p65"/>
          <p:cNvSpPr txBox="1"/>
          <p:nvPr>
            <p:ph type="title"/>
          </p:nvPr>
        </p:nvSpPr>
        <p:spPr>
          <a:xfrm>
            <a:off x="831850" y="1709738"/>
            <a:ext cx="10515600" cy="2852737"/>
          </a:xfrm>
          <a:prstGeom prst="rect">
            <a:avLst/>
          </a:prstGeom>
          <a:noFill/>
          <a:ln>
            <a:noFill/>
          </a:ln>
        </p:spPr>
        <p:txBody>
          <a:bodyPr anchorCtr="0" anchor="b" bIns="45675" lIns="45675" spcFirstLastPara="1" rIns="45675" wrap="square" tIns="45675">
            <a:normAutofit/>
          </a:bodyPr>
          <a:lstStyle>
            <a:lvl1pPr lvl="0" algn="l">
              <a:lnSpc>
                <a:spcPct val="90000"/>
              </a:lnSpc>
              <a:spcBef>
                <a:spcPts val="0"/>
              </a:spcBef>
              <a:spcAft>
                <a:spcPts val="0"/>
              </a:spcAft>
              <a:buClr>
                <a:srgbClr val="000000"/>
              </a:buClr>
              <a:buSzPts val="6000"/>
              <a:buFont typeface="Calibri"/>
              <a:buNone/>
              <a:defRPr sz="60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2" name="Google Shape;112;p65"/>
          <p:cNvSpPr txBox="1"/>
          <p:nvPr>
            <p:ph idx="1" type="body"/>
          </p:nvPr>
        </p:nvSpPr>
        <p:spPr>
          <a:xfrm>
            <a:off x="831850" y="4589462"/>
            <a:ext cx="10515600" cy="1500189"/>
          </a:xfrm>
          <a:prstGeom prst="rect">
            <a:avLst/>
          </a:prstGeom>
          <a:noFill/>
          <a:ln>
            <a:noFill/>
          </a:ln>
        </p:spPr>
        <p:txBody>
          <a:bodyPr anchorCtr="0" anchor="t" bIns="45675" lIns="45675" spcFirstLastPara="1" rIns="45675" wrap="square" tIns="45675">
            <a:normAutofit/>
          </a:bodyPr>
          <a:lstStyle>
            <a:lvl1pPr indent="-228600" lvl="0" marL="457200" algn="l">
              <a:lnSpc>
                <a:spcPct val="90000"/>
              </a:lnSpc>
              <a:spcBef>
                <a:spcPts val="1000"/>
              </a:spcBef>
              <a:spcAft>
                <a:spcPts val="0"/>
              </a:spcAft>
              <a:buClr>
                <a:srgbClr val="888888"/>
              </a:buClr>
              <a:buSzPts val="2400"/>
              <a:buFont typeface="Calibri"/>
              <a:buNone/>
              <a:defRPr sz="2400">
                <a:solidFill>
                  <a:srgbClr val="888888"/>
                </a:solidFill>
              </a:defRPr>
            </a:lvl1pPr>
            <a:lvl2pPr indent="-228600" lvl="1" marL="914400" algn="l">
              <a:lnSpc>
                <a:spcPct val="90000"/>
              </a:lnSpc>
              <a:spcBef>
                <a:spcPts val="1000"/>
              </a:spcBef>
              <a:spcAft>
                <a:spcPts val="0"/>
              </a:spcAft>
              <a:buClr>
                <a:srgbClr val="888888"/>
              </a:buClr>
              <a:buSzPts val="2400"/>
              <a:buFont typeface="Calibri"/>
              <a:buNone/>
              <a:defRPr sz="2400">
                <a:solidFill>
                  <a:srgbClr val="888888"/>
                </a:solidFill>
              </a:defRPr>
            </a:lvl2pPr>
            <a:lvl3pPr indent="-228600" lvl="2" marL="1371600" algn="l">
              <a:lnSpc>
                <a:spcPct val="90000"/>
              </a:lnSpc>
              <a:spcBef>
                <a:spcPts val="1000"/>
              </a:spcBef>
              <a:spcAft>
                <a:spcPts val="0"/>
              </a:spcAft>
              <a:buClr>
                <a:srgbClr val="888888"/>
              </a:buClr>
              <a:buSzPts val="2400"/>
              <a:buFont typeface="Calibri"/>
              <a:buNone/>
              <a:defRPr sz="2400">
                <a:solidFill>
                  <a:srgbClr val="888888"/>
                </a:solidFill>
              </a:defRPr>
            </a:lvl3pPr>
            <a:lvl4pPr indent="-228600" lvl="3" marL="1828800" algn="l">
              <a:lnSpc>
                <a:spcPct val="90000"/>
              </a:lnSpc>
              <a:spcBef>
                <a:spcPts val="1000"/>
              </a:spcBef>
              <a:spcAft>
                <a:spcPts val="0"/>
              </a:spcAft>
              <a:buClr>
                <a:srgbClr val="888888"/>
              </a:buClr>
              <a:buSzPts val="2400"/>
              <a:buFont typeface="Calibri"/>
              <a:buNone/>
              <a:defRPr sz="2400">
                <a:solidFill>
                  <a:srgbClr val="888888"/>
                </a:solidFill>
              </a:defRPr>
            </a:lvl4pPr>
            <a:lvl5pPr indent="-228600" lvl="4" marL="2286000" algn="l">
              <a:lnSpc>
                <a:spcPct val="90000"/>
              </a:lnSpc>
              <a:spcBef>
                <a:spcPts val="1000"/>
              </a:spcBef>
              <a:spcAft>
                <a:spcPts val="0"/>
              </a:spcAft>
              <a:buClr>
                <a:srgbClr val="888888"/>
              </a:buClr>
              <a:buSzPts val="2400"/>
              <a:buFont typeface="Calibri"/>
              <a:buNone/>
              <a:defRPr sz="2400">
                <a:solidFill>
                  <a:srgbClr val="888888"/>
                </a:solidFill>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13" name="Google Shape;113;p65"/>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114" name="Shape 114"/>
        <p:cNvGrpSpPr/>
        <p:nvPr/>
      </p:nvGrpSpPr>
      <p:grpSpPr>
        <a:xfrm>
          <a:off x="0" y="0"/>
          <a:ext cx="0" cy="0"/>
          <a:chOff x="0" y="0"/>
          <a:chExt cx="0" cy="0"/>
        </a:xfrm>
      </p:grpSpPr>
      <p:pic>
        <p:nvPicPr>
          <p:cNvPr descr="Google Shape;30;p33" id="115" name="Google Shape;115;p66"/>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16" name="Google Shape;116;p66"/>
          <p:cNvSpPr txBox="1"/>
          <p:nvPr>
            <p:ph type="title"/>
          </p:nvPr>
        </p:nvSpPr>
        <p:spPr>
          <a:xfrm>
            <a:off x="838200" y="365125"/>
            <a:ext cx="10515600" cy="1325563"/>
          </a:xfrm>
          <a:prstGeom prst="rect">
            <a:avLst/>
          </a:prstGeom>
          <a:noFill/>
          <a:ln>
            <a:noFill/>
          </a:ln>
        </p:spPr>
        <p:txBody>
          <a:bodyPr anchorCtr="0" anchor="ctr" bIns="45675" lIns="45675" spcFirstLastPara="1" rIns="45675" wrap="square" tIns="45675">
            <a:normAutofit/>
          </a:bodyPr>
          <a:lstStyle>
            <a:lvl1pPr lvl="0" algn="l">
              <a:lnSpc>
                <a:spcPct val="90000"/>
              </a:lnSpc>
              <a:spcBef>
                <a:spcPts val="0"/>
              </a:spcBef>
              <a:spcAft>
                <a:spcPts val="0"/>
              </a:spcAft>
              <a:buClr>
                <a:srgbClr val="000000"/>
              </a:buClr>
              <a:buSzPts val="4400"/>
              <a:buFont typeface="Calibri"/>
              <a:buNone/>
              <a:defRPr sz="44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7" name="Google Shape;117;p66"/>
          <p:cNvSpPr txBox="1"/>
          <p:nvPr>
            <p:ph idx="1" type="body"/>
          </p:nvPr>
        </p:nvSpPr>
        <p:spPr>
          <a:xfrm>
            <a:off x="838200" y="1825625"/>
            <a:ext cx="5181600" cy="4351338"/>
          </a:xfrm>
          <a:prstGeom prst="rect">
            <a:avLst/>
          </a:prstGeom>
          <a:noFill/>
          <a:ln>
            <a:noFill/>
          </a:ln>
        </p:spPr>
        <p:txBody>
          <a:bodyPr anchorCtr="0" anchor="t" bIns="45675" lIns="45675" spcFirstLastPara="1" rIns="45675" wrap="square" tIns="45675">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18" name="Google Shape;118;p66"/>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p:cSld name="Comparison">
    <p:spTree>
      <p:nvGrpSpPr>
        <p:cNvPr id="119" name="Shape 119"/>
        <p:cNvGrpSpPr/>
        <p:nvPr/>
      </p:nvGrpSpPr>
      <p:grpSpPr>
        <a:xfrm>
          <a:off x="0" y="0"/>
          <a:ext cx="0" cy="0"/>
          <a:chOff x="0" y="0"/>
          <a:chExt cx="0" cy="0"/>
        </a:xfrm>
      </p:grpSpPr>
      <p:pic>
        <p:nvPicPr>
          <p:cNvPr descr="Google Shape;35;p34" id="120" name="Google Shape;120;p67"/>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21" name="Google Shape;121;p67"/>
          <p:cNvSpPr txBox="1"/>
          <p:nvPr>
            <p:ph type="title"/>
          </p:nvPr>
        </p:nvSpPr>
        <p:spPr>
          <a:xfrm>
            <a:off x="839787" y="365125"/>
            <a:ext cx="10515601" cy="1325563"/>
          </a:xfrm>
          <a:prstGeom prst="rect">
            <a:avLst/>
          </a:prstGeom>
          <a:noFill/>
          <a:ln>
            <a:noFill/>
          </a:ln>
        </p:spPr>
        <p:txBody>
          <a:bodyPr anchorCtr="0" anchor="ctr" bIns="45675" lIns="45675" spcFirstLastPara="1" rIns="45675" wrap="square" tIns="45675">
            <a:normAutofit/>
          </a:bodyPr>
          <a:lstStyle>
            <a:lvl1pPr lvl="0" algn="l">
              <a:lnSpc>
                <a:spcPct val="90000"/>
              </a:lnSpc>
              <a:spcBef>
                <a:spcPts val="0"/>
              </a:spcBef>
              <a:spcAft>
                <a:spcPts val="0"/>
              </a:spcAft>
              <a:buClr>
                <a:srgbClr val="000000"/>
              </a:buClr>
              <a:buSzPts val="4400"/>
              <a:buFont typeface="Calibri"/>
              <a:buNone/>
              <a:defRPr sz="44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2" name="Google Shape;122;p67"/>
          <p:cNvSpPr txBox="1"/>
          <p:nvPr>
            <p:ph idx="1" type="body"/>
          </p:nvPr>
        </p:nvSpPr>
        <p:spPr>
          <a:xfrm>
            <a:off x="839787" y="1681163"/>
            <a:ext cx="5157790" cy="823914"/>
          </a:xfrm>
          <a:prstGeom prst="rect">
            <a:avLst/>
          </a:prstGeom>
          <a:noFill/>
          <a:ln>
            <a:noFill/>
          </a:ln>
        </p:spPr>
        <p:txBody>
          <a:bodyPr anchorCtr="0" anchor="b" bIns="45675" lIns="45675" spcFirstLastPara="1" rIns="45675" wrap="square" tIns="45675">
            <a:normAutofit/>
          </a:bodyPr>
          <a:lstStyle>
            <a:lvl1pPr indent="-228600" lvl="0" marL="457200" algn="l">
              <a:lnSpc>
                <a:spcPct val="90000"/>
              </a:lnSpc>
              <a:spcBef>
                <a:spcPts val="1000"/>
              </a:spcBef>
              <a:spcAft>
                <a:spcPts val="0"/>
              </a:spcAft>
              <a:buClr>
                <a:srgbClr val="000000"/>
              </a:buClr>
              <a:buSzPts val="2400"/>
              <a:buFont typeface="Calibri"/>
              <a:buNone/>
              <a:defRPr b="1" sz="2400"/>
            </a:lvl1pPr>
            <a:lvl2pPr indent="-228600" lvl="1" marL="914400" algn="l">
              <a:lnSpc>
                <a:spcPct val="90000"/>
              </a:lnSpc>
              <a:spcBef>
                <a:spcPts val="1000"/>
              </a:spcBef>
              <a:spcAft>
                <a:spcPts val="0"/>
              </a:spcAft>
              <a:buClr>
                <a:srgbClr val="000000"/>
              </a:buClr>
              <a:buSzPts val="2400"/>
              <a:buFont typeface="Calibri"/>
              <a:buNone/>
              <a:defRPr b="1" sz="2400"/>
            </a:lvl2pPr>
            <a:lvl3pPr indent="-228600" lvl="2" marL="1371600" algn="l">
              <a:lnSpc>
                <a:spcPct val="90000"/>
              </a:lnSpc>
              <a:spcBef>
                <a:spcPts val="1000"/>
              </a:spcBef>
              <a:spcAft>
                <a:spcPts val="0"/>
              </a:spcAft>
              <a:buClr>
                <a:srgbClr val="000000"/>
              </a:buClr>
              <a:buSzPts val="2400"/>
              <a:buFont typeface="Calibri"/>
              <a:buNone/>
              <a:defRPr b="1" sz="2400"/>
            </a:lvl3pPr>
            <a:lvl4pPr indent="-228600" lvl="3" marL="1828800" algn="l">
              <a:lnSpc>
                <a:spcPct val="90000"/>
              </a:lnSpc>
              <a:spcBef>
                <a:spcPts val="1000"/>
              </a:spcBef>
              <a:spcAft>
                <a:spcPts val="0"/>
              </a:spcAft>
              <a:buClr>
                <a:srgbClr val="000000"/>
              </a:buClr>
              <a:buSzPts val="2400"/>
              <a:buFont typeface="Calibri"/>
              <a:buNone/>
              <a:defRPr b="1" sz="2400"/>
            </a:lvl4pPr>
            <a:lvl5pPr indent="-228600" lvl="4" marL="2286000" algn="l">
              <a:lnSpc>
                <a:spcPct val="90000"/>
              </a:lnSpc>
              <a:spcBef>
                <a:spcPts val="1000"/>
              </a:spcBef>
              <a:spcAft>
                <a:spcPts val="0"/>
              </a:spcAft>
              <a:buClr>
                <a:srgbClr val="000000"/>
              </a:buClr>
              <a:buSzPts val="2400"/>
              <a:buFont typeface="Calibri"/>
              <a:buNone/>
              <a:defRPr b="1" sz="2400"/>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23" name="Google Shape;123;p67"/>
          <p:cNvSpPr txBox="1"/>
          <p:nvPr>
            <p:ph idx="2" type="body"/>
          </p:nvPr>
        </p:nvSpPr>
        <p:spPr>
          <a:xfrm>
            <a:off x="6172200" y="1681163"/>
            <a:ext cx="5183188" cy="823914"/>
          </a:xfrm>
          <a:prstGeom prst="rect">
            <a:avLst/>
          </a:prstGeom>
          <a:noFill/>
          <a:ln>
            <a:noFill/>
          </a:ln>
        </p:spPr>
        <p:txBody>
          <a:bodyPr anchorCtr="0" anchor="b" bIns="45675" lIns="45675" spcFirstLastPara="1" rIns="45675" wrap="square" tIns="45675">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24" name="Google Shape;124;p67"/>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125" name="Shape 125"/>
        <p:cNvGrpSpPr/>
        <p:nvPr/>
      </p:nvGrpSpPr>
      <p:grpSpPr>
        <a:xfrm>
          <a:off x="0" y="0"/>
          <a:ext cx="0" cy="0"/>
          <a:chOff x="0" y="0"/>
          <a:chExt cx="0" cy="0"/>
        </a:xfrm>
      </p:grpSpPr>
      <p:pic>
        <p:nvPicPr>
          <p:cNvPr descr="Google Shape;41;p35" id="126" name="Google Shape;126;p68"/>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27" name="Google Shape;127;p68"/>
          <p:cNvSpPr txBox="1"/>
          <p:nvPr>
            <p:ph type="title"/>
          </p:nvPr>
        </p:nvSpPr>
        <p:spPr>
          <a:xfrm>
            <a:off x="838200" y="365125"/>
            <a:ext cx="10515600" cy="1325563"/>
          </a:xfrm>
          <a:prstGeom prst="rect">
            <a:avLst/>
          </a:prstGeom>
          <a:noFill/>
          <a:ln>
            <a:noFill/>
          </a:ln>
        </p:spPr>
        <p:txBody>
          <a:bodyPr anchorCtr="0" anchor="ctr" bIns="45675" lIns="45675" spcFirstLastPara="1" rIns="45675" wrap="square" tIns="45675">
            <a:normAutofit/>
          </a:bodyPr>
          <a:lstStyle>
            <a:lvl1pPr lvl="0" algn="l">
              <a:lnSpc>
                <a:spcPct val="90000"/>
              </a:lnSpc>
              <a:spcBef>
                <a:spcPts val="0"/>
              </a:spcBef>
              <a:spcAft>
                <a:spcPts val="0"/>
              </a:spcAft>
              <a:buClr>
                <a:srgbClr val="000000"/>
              </a:buClr>
              <a:buSzPts val="4400"/>
              <a:buFont typeface="Calibri"/>
              <a:buNone/>
              <a:defRPr sz="44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8" name="Google Shape;128;p68"/>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p:cSld name="Content with Caption">
    <p:spTree>
      <p:nvGrpSpPr>
        <p:cNvPr id="129" name="Shape 129"/>
        <p:cNvGrpSpPr/>
        <p:nvPr/>
      </p:nvGrpSpPr>
      <p:grpSpPr>
        <a:xfrm>
          <a:off x="0" y="0"/>
          <a:ext cx="0" cy="0"/>
          <a:chOff x="0" y="0"/>
          <a:chExt cx="0" cy="0"/>
        </a:xfrm>
      </p:grpSpPr>
      <p:pic>
        <p:nvPicPr>
          <p:cNvPr descr="Google Shape;45;p36" id="130" name="Google Shape;130;p69"/>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31" name="Google Shape;131;p69"/>
          <p:cNvSpPr txBox="1"/>
          <p:nvPr>
            <p:ph type="title"/>
          </p:nvPr>
        </p:nvSpPr>
        <p:spPr>
          <a:xfrm>
            <a:off x="839787" y="457200"/>
            <a:ext cx="3932240" cy="1600200"/>
          </a:xfrm>
          <a:prstGeom prst="rect">
            <a:avLst/>
          </a:prstGeom>
          <a:noFill/>
          <a:ln>
            <a:noFill/>
          </a:ln>
        </p:spPr>
        <p:txBody>
          <a:bodyPr anchorCtr="0" anchor="b" bIns="45675" lIns="45675" spcFirstLastPara="1" rIns="45675" wrap="square" tIns="45675">
            <a:normAutofit/>
          </a:bodyPr>
          <a:lstStyle>
            <a:lvl1pPr lvl="0" algn="l">
              <a:lnSpc>
                <a:spcPct val="90000"/>
              </a:lnSpc>
              <a:spcBef>
                <a:spcPts val="0"/>
              </a:spcBef>
              <a:spcAft>
                <a:spcPts val="0"/>
              </a:spcAft>
              <a:buClr>
                <a:srgbClr val="000000"/>
              </a:buClr>
              <a:buSzPts val="3200"/>
              <a:buFont typeface="Calibri"/>
              <a:buNone/>
              <a:defRPr sz="32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32" name="Google Shape;132;p69"/>
          <p:cNvSpPr txBox="1"/>
          <p:nvPr>
            <p:ph idx="1" type="body"/>
          </p:nvPr>
        </p:nvSpPr>
        <p:spPr>
          <a:xfrm>
            <a:off x="5183187" y="987425"/>
            <a:ext cx="6172202" cy="4873625"/>
          </a:xfrm>
          <a:prstGeom prst="rect">
            <a:avLst/>
          </a:prstGeom>
          <a:noFill/>
          <a:ln>
            <a:noFill/>
          </a:ln>
        </p:spPr>
        <p:txBody>
          <a:bodyPr anchorCtr="0" anchor="t" bIns="45675" lIns="45675" spcFirstLastPara="1" rIns="45675" wrap="square" tIns="45675">
            <a:normAutofit/>
          </a:bodyPr>
          <a:lstStyle>
            <a:lvl1pPr indent="-431800" lvl="0" marL="457200" algn="l">
              <a:lnSpc>
                <a:spcPct val="90000"/>
              </a:lnSpc>
              <a:spcBef>
                <a:spcPts val="1000"/>
              </a:spcBef>
              <a:spcAft>
                <a:spcPts val="0"/>
              </a:spcAft>
              <a:buSzPts val="3200"/>
              <a:buChar char="•"/>
              <a:defRPr sz="3200"/>
            </a:lvl1pPr>
            <a:lvl2pPr indent="-431800" lvl="1" marL="914400" algn="l">
              <a:lnSpc>
                <a:spcPct val="90000"/>
              </a:lnSpc>
              <a:spcBef>
                <a:spcPts val="1000"/>
              </a:spcBef>
              <a:spcAft>
                <a:spcPts val="0"/>
              </a:spcAft>
              <a:buSzPts val="3200"/>
              <a:buChar char="•"/>
              <a:defRPr sz="3200"/>
            </a:lvl2pPr>
            <a:lvl3pPr indent="-431800" lvl="2" marL="1371600" algn="l">
              <a:lnSpc>
                <a:spcPct val="90000"/>
              </a:lnSpc>
              <a:spcBef>
                <a:spcPts val="1000"/>
              </a:spcBef>
              <a:spcAft>
                <a:spcPts val="0"/>
              </a:spcAft>
              <a:buSzPts val="3200"/>
              <a:buChar char="•"/>
              <a:defRPr sz="3200"/>
            </a:lvl3pPr>
            <a:lvl4pPr indent="-431800" lvl="3" marL="1828800" algn="l">
              <a:lnSpc>
                <a:spcPct val="90000"/>
              </a:lnSpc>
              <a:spcBef>
                <a:spcPts val="1000"/>
              </a:spcBef>
              <a:spcAft>
                <a:spcPts val="0"/>
              </a:spcAft>
              <a:buSzPts val="3200"/>
              <a:buChar char="•"/>
              <a:defRPr sz="3200"/>
            </a:lvl4pPr>
            <a:lvl5pPr indent="-431800" lvl="4" marL="2286000" algn="l">
              <a:lnSpc>
                <a:spcPct val="90000"/>
              </a:lnSpc>
              <a:spcBef>
                <a:spcPts val="1000"/>
              </a:spcBef>
              <a:spcAft>
                <a:spcPts val="0"/>
              </a:spcAft>
              <a:buSzPts val="3200"/>
              <a:buChar char="•"/>
              <a:defRPr sz="3200"/>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33" name="Google Shape;133;p69"/>
          <p:cNvSpPr txBox="1"/>
          <p:nvPr>
            <p:ph idx="2" type="body"/>
          </p:nvPr>
        </p:nvSpPr>
        <p:spPr>
          <a:xfrm>
            <a:off x="839787" y="2057400"/>
            <a:ext cx="3932238" cy="3811588"/>
          </a:xfrm>
          <a:prstGeom prst="rect">
            <a:avLst/>
          </a:prstGeom>
          <a:noFill/>
          <a:ln>
            <a:noFill/>
          </a:ln>
        </p:spPr>
        <p:txBody>
          <a:bodyPr anchorCtr="0" anchor="t" bIns="45675" lIns="45675" spcFirstLastPara="1" rIns="45675" wrap="square" tIns="45675">
            <a:normAutofit/>
          </a:bodyPr>
          <a:lstStyle>
            <a:lvl1pPr indent="-406400" lvl="0" marL="457200" algn="l">
              <a:lnSpc>
                <a:spcPct val="90000"/>
              </a:lnSpc>
              <a:spcBef>
                <a:spcPts val="1000"/>
              </a:spcBef>
              <a:spcAft>
                <a:spcPts val="0"/>
              </a:spcAft>
              <a:buSzPts val="2800"/>
              <a:buChar char="•"/>
              <a:defRPr/>
            </a:lvl1pPr>
            <a:lvl2pPr indent="-406400" lvl="1" marL="914400" algn="l">
              <a:lnSpc>
                <a:spcPct val="90000"/>
              </a:lnSpc>
              <a:spcBef>
                <a:spcPts val="1000"/>
              </a:spcBef>
              <a:spcAft>
                <a:spcPts val="0"/>
              </a:spcAft>
              <a:buSzPts val="2800"/>
              <a:buChar char="•"/>
              <a:defRPr/>
            </a:lvl2pPr>
            <a:lvl3pPr indent="-406400" lvl="2" marL="1371600" algn="l">
              <a:lnSpc>
                <a:spcPct val="90000"/>
              </a:lnSpc>
              <a:spcBef>
                <a:spcPts val="1000"/>
              </a:spcBef>
              <a:spcAft>
                <a:spcPts val="0"/>
              </a:spcAft>
              <a:buSzPts val="2800"/>
              <a:buChar char="•"/>
              <a:defRPr/>
            </a:lvl3pPr>
            <a:lvl4pPr indent="-406400" lvl="3" marL="1828800" algn="l">
              <a:lnSpc>
                <a:spcPct val="90000"/>
              </a:lnSpc>
              <a:spcBef>
                <a:spcPts val="1000"/>
              </a:spcBef>
              <a:spcAft>
                <a:spcPts val="0"/>
              </a:spcAft>
              <a:buSzPts val="2800"/>
              <a:buChar char="•"/>
              <a:defRPr/>
            </a:lvl4pPr>
            <a:lvl5pPr indent="-406400" lvl="4" marL="2286000" algn="l">
              <a:lnSpc>
                <a:spcPct val="90000"/>
              </a:lnSpc>
              <a:spcBef>
                <a:spcPts val="1000"/>
              </a:spcBef>
              <a:spcAft>
                <a:spcPts val="0"/>
              </a:spcAft>
              <a:buSzPts val="2800"/>
              <a:buChar char="•"/>
              <a:defRPr/>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34" name="Google Shape;134;p69"/>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135" name="Shape 135"/>
        <p:cNvGrpSpPr/>
        <p:nvPr/>
      </p:nvGrpSpPr>
      <p:grpSpPr>
        <a:xfrm>
          <a:off x="0" y="0"/>
          <a:ext cx="0" cy="0"/>
          <a:chOff x="0" y="0"/>
          <a:chExt cx="0" cy="0"/>
        </a:xfrm>
      </p:grpSpPr>
      <p:pic>
        <p:nvPicPr>
          <p:cNvPr descr="Google Shape;51;p37" id="136" name="Google Shape;136;p70"/>
          <p:cNvPicPr preferRelativeResize="0"/>
          <p:nvPr/>
        </p:nvPicPr>
        <p:blipFill rotWithShape="1">
          <a:blip r:embed="rId2">
            <a:alphaModFix/>
          </a:blip>
          <a:srcRect b="0" l="0" r="997" t="7383"/>
          <a:stretch/>
        </p:blipFill>
        <p:spPr>
          <a:xfrm>
            <a:off x="9774542" y="6329531"/>
            <a:ext cx="1592036" cy="329928"/>
          </a:xfrm>
          <a:prstGeom prst="rect">
            <a:avLst/>
          </a:prstGeom>
          <a:noFill/>
          <a:ln>
            <a:noFill/>
          </a:ln>
        </p:spPr>
      </p:pic>
      <p:sp>
        <p:nvSpPr>
          <p:cNvPr id="137" name="Google Shape;137;p70"/>
          <p:cNvSpPr txBox="1"/>
          <p:nvPr>
            <p:ph type="title"/>
          </p:nvPr>
        </p:nvSpPr>
        <p:spPr>
          <a:xfrm>
            <a:off x="839787" y="457200"/>
            <a:ext cx="3932240" cy="1600200"/>
          </a:xfrm>
          <a:prstGeom prst="rect">
            <a:avLst/>
          </a:prstGeom>
          <a:noFill/>
          <a:ln>
            <a:noFill/>
          </a:ln>
        </p:spPr>
        <p:txBody>
          <a:bodyPr anchorCtr="0" anchor="b" bIns="45675" lIns="45675" spcFirstLastPara="1" rIns="45675" wrap="square" tIns="45675">
            <a:normAutofit/>
          </a:bodyPr>
          <a:lstStyle>
            <a:lvl1pPr lvl="0" algn="l">
              <a:lnSpc>
                <a:spcPct val="90000"/>
              </a:lnSpc>
              <a:spcBef>
                <a:spcPts val="0"/>
              </a:spcBef>
              <a:spcAft>
                <a:spcPts val="0"/>
              </a:spcAft>
              <a:buClr>
                <a:srgbClr val="000000"/>
              </a:buClr>
              <a:buSzPts val="3200"/>
              <a:buFont typeface="Calibri"/>
              <a:buNone/>
              <a:defRPr sz="32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38" name="Google Shape;138;p70"/>
          <p:cNvSpPr/>
          <p:nvPr>
            <p:ph idx="2" type="pic"/>
          </p:nvPr>
        </p:nvSpPr>
        <p:spPr>
          <a:xfrm>
            <a:off x="5183187" y="987425"/>
            <a:ext cx="6172202" cy="4873625"/>
          </a:xfrm>
          <a:prstGeom prst="rect">
            <a:avLst/>
          </a:prstGeom>
          <a:noFill/>
          <a:ln>
            <a:noFill/>
          </a:ln>
        </p:spPr>
      </p:sp>
      <p:sp>
        <p:nvSpPr>
          <p:cNvPr id="139" name="Google Shape;139;p70"/>
          <p:cNvSpPr txBox="1"/>
          <p:nvPr>
            <p:ph idx="1" type="body"/>
          </p:nvPr>
        </p:nvSpPr>
        <p:spPr>
          <a:xfrm>
            <a:off x="839787" y="2057400"/>
            <a:ext cx="3932240" cy="3811588"/>
          </a:xfrm>
          <a:prstGeom prst="rect">
            <a:avLst/>
          </a:prstGeom>
          <a:noFill/>
          <a:ln>
            <a:noFill/>
          </a:ln>
        </p:spPr>
        <p:txBody>
          <a:bodyPr anchorCtr="0" anchor="t" bIns="45675" lIns="45675" spcFirstLastPara="1" rIns="45675" wrap="square" tIns="45675">
            <a:normAutofit/>
          </a:bodyPr>
          <a:lstStyle>
            <a:lvl1pPr indent="-228600" lvl="0" marL="457200" algn="l">
              <a:lnSpc>
                <a:spcPct val="90000"/>
              </a:lnSpc>
              <a:spcBef>
                <a:spcPts val="1000"/>
              </a:spcBef>
              <a:spcAft>
                <a:spcPts val="0"/>
              </a:spcAft>
              <a:buClr>
                <a:srgbClr val="000000"/>
              </a:buClr>
              <a:buSzPts val="1600"/>
              <a:buFont typeface="Calibri"/>
              <a:buNone/>
              <a:defRPr sz="1600"/>
            </a:lvl1pPr>
            <a:lvl2pPr indent="-228600" lvl="1" marL="914400" algn="l">
              <a:lnSpc>
                <a:spcPct val="90000"/>
              </a:lnSpc>
              <a:spcBef>
                <a:spcPts val="1000"/>
              </a:spcBef>
              <a:spcAft>
                <a:spcPts val="0"/>
              </a:spcAft>
              <a:buClr>
                <a:srgbClr val="000000"/>
              </a:buClr>
              <a:buSzPts val="1600"/>
              <a:buFont typeface="Calibri"/>
              <a:buNone/>
              <a:defRPr sz="1600"/>
            </a:lvl2pPr>
            <a:lvl3pPr indent="-228600" lvl="2" marL="1371600" algn="l">
              <a:lnSpc>
                <a:spcPct val="90000"/>
              </a:lnSpc>
              <a:spcBef>
                <a:spcPts val="1000"/>
              </a:spcBef>
              <a:spcAft>
                <a:spcPts val="0"/>
              </a:spcAft>
              <a:buClr>
                <a:srgbClr val="000000"/>
              </a:buClr>
              <a:buSzPts val="1600"/>
              <a:buFont typeface="Calibri"/>
              <a:buNone/>
              <a:defRPr sz="1600"/>
            </a:lvl3pPr>
            <a:lvl4pPr indent="-228600" lvl="3" marL="1828800" algn="l">
              <a:lnSpc>
                <a:spcPct val="90000"/>
              </a:lnSpc>
              <a:spcBef>
                <a:spcPts val="1000"/>
              </a:spcBef>
              <a:spcAft>
                <a:spcPts val="0"/>
              </a:spcAft>
              <a:buClr>
                <a:srgbClr val="000000"/>
              </a:buClr>
              <a:buSzPts val="1600"/>
              <a:buFont typeface="Calibri"/>
              <a:buNone/>
              <a:defRPr sz="1600"/>
            </a:lvl4pPr>
            <a:lvl5pPr indent="-228600" lvl="4" marL="2286000" algn="l">
              <a:lnSpc>
                <a:spcPct val="90000"/>
              </a:lnSpc>
              <a:spcBef>
                <a:spcPts val="1000"/>
              </a:spcBef>
              <a:spcAft>
                <a:spcPts val="0"/>
              </a:spcAft>
              <a:buClr>
                <a:srgbClr val="000000"/>
              </a:buClr>
              <a:buSzPts val="1600"/>
              <a:buFont typeface="Calibri"/>
              <a:buNone/>
              <a:defRPr sz="1600"/>
            </a:lvl5pPr>
            <a:lvl6pPr indent="-406400" lvl="5" marL="2743200" algn="l">
              <a:lnSpc>
                <a:spcPct val="90000"/>
              </a:lnSpc>
              <a:spcBef>
                <a:spcPts val="1000"/>
              </a:spcBef>
              <a:spcAft>
                <a:spcPts val="0"/>
              </a:spcAft>
              <a:buSzPts val="2800"/>
              <a:buChar char="•"/>
              <a:defRPr/>
            </a:lvl6pPr>
            <a:lvl7pPr indent="-406400" lvl="6" marL="3200400" algn="l">
              <a:lnSpc>
                <a:spcPct val="90000"/>
              </a:lnSpc>
              <a:spcBef>
                <a:spcPts val="1000"/>
              </a:spcBef>
              <a:spcAft>
                <a:spcPts val="0"/>
              </a:spcAft>
              <a:buSzPts val="2800"/>
              <a:buChar char="•"/>
              <a:defRPr/>
            </a:lvl7pPr>
            <a:lvl8pPr indent="-406400" lvl="7" marL="3657600" algn="l">
              <a:lnSpc>
                <a:spcPct val="90000"/>
              </a:lnSpc>
              <a:spcBef>
                <a:spcPts val="1000"/>
              </a:spcBef>
              <a:spcAft>
                <a:spcPts val="0"/>
              </a:spcAft>
              <a:buSzPts val="2800"/>
              <a:buChar char="•"/>
              <a:defRPr/>
            </a:lvl8pPr>
            <a:lvl9pPr indent="-406400" lvl="8" marL="4114800" algn="l">
              <a:lnSpc>
                <a:spcPct val="90000"/>
              </a:lnSpc>
              <a:spcBef>
                <a:spcPts val="1000"/>
              </a:spcBef>
              <a:spcAft>
                <a:spcPts val="0"/>
              </a:spcAft>
              <a:buSzPts val="2800"/>
              <a:buChar char="•"/>
              <a:defRPr/>
            </a:lvl9pPr>
          </a:lstStyle>
          <a:p/>
        </p:txBody>
      </p:sp>
      <p:sp>
        <p:nvSpPr>
          <p:cNvPr id="140" name="Google Shape;140;p70"/>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g113bc76fbc2_9_6"/>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9" name="Google Shape;149;g113bc76fbc2_9_6"/>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0" name="Google Shape;150;g113bc76fbc2_9_6"/>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 name="Shape 151"/>
        <p:cNvGrpSpPr/>
        <p:nvPr/>
      </p:nvGrpSpPr>
      <p:grpSpPr>
        <a:xfrm>
          <a:off x="0" y="0"/>
          <a:ext cx="0" cy="0"/>
          <a:chOff x="0" y="0"/>
          <a:chExt cx="0" cy="0"/>
        </a:xfrm>
      </p:grpSpPr>
      <p:sp>
        <p:nvSpPr>
          <p:cNvPr id="152" name="Google Shape;152;g113bc76fbc2_9_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3" name="Google Shape;153;g113bc76fbc2_9_10"/>
          <p:cNvSpPr txBox="1"/>
          <p:nvPr>
            <p:ph idx="1" type="subTitle"/>
          </p:nvPr>
        </p:nvSpPr>
        <p:spPr>
          <a:xfrm>
            <a:off x="1524000" y="3602037"/>
            <a:ext cx="9144000" cy="1655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1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4" name="Google Shape;154;g113bc76fbc2_9_10"/>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5" name="Google Shape;155;g113bc76fbc2_9_10"/>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6" name="Google Shape;156;g113bc76fbc2_9_10"/>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7" name="Shape 157"/>
        <p:cNvGrpSpPr/>
        <p:nvPr/>
      </p:nvGrpSpPr>
      <p:grpSpPr>
        <a:xfrm>
          <a:off x="0" y="0"/>
          <a:ext cx="0" cy="0"/>
          <a:chOff x="0" y="0"/>
          <a:chExt cx="0" cy="0"/>
        </a:xfrm>
      </p:grpSpPr>
      <p:sp>
        <p:nvSpPr>
          <p:cNvPr id="158" name="Google Shape;158;g113bc76fbc2_9_16"/>
          <p:cNvSpPr txBox="1"/>
          <p:nvPr>
            <p:ph type="title"/>
          </p:nvPr>
        </p:nvSpPr>
        <p:spPr>
          <a:xfrm>
            <a:off x="838200" y="365125"/>
            <a:ext cx="10515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9" name="Google Shape;159;g113bc76fbc2_9_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60" name="Google Shape;160;g113bc76fbc2_9_16"/>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1" name="Google Shape;161;g113bc76fbc2_9_16"/>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2" name="Google Shape;162;g113bc76fbc2_9_16"/>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Layout Slide">
  <p:cSld name="Break Layout Slide">
    <p:spTree>
      <p:nvGrpSpPr>
        <p:cNvPr id="15" name="Shape 15"/>
        <p:cNvGrpSpPr/>
        <p:nvPr/>
      </p:nvGrpSpPr>
      <p:grpSpPr>
        <a:xfrm>
          <a:off x="0" y="0"/>
          <a:ext cx="0" cy="0"/>
          <a:chOff x="0" y="0"/>
          <a:chExt cx="0" cy="0"/>
        </a:xfrm>
      </p:grpSpPr>
      <p:sp>
        <p:nvSpPr>
          <p:cNvPr id="16" name="Google Shape;16;p72"/>
          <p:cNvSpPr/>
          <p:nvPr/>
        </p:nvSpPr>
        <p:spPr>
          <a:xfrm rot="317298">
            <a:off x="4134443" y="-439398"/>
            <a:ext cx="9059856" cy="7475539"/>
          </a:xfrm>
          <a:custGeom>
            <a:rect b="b" l="l" r="r" t="t"/>
            <a:pathLst>
              <a:path extrusionOk="0" h="3400789" w="2876039">
                <a:moveTo>
                  <a:pt x="906063" y="1654980"/>
                </a:moveTo>
                <a:cubicBezTo>
                  <a:pt x="791991" y="1168962"/>
                  <a:pt x="-117036" y="1337454"/>
                  <a:pt x="12626" y="397854"/>
                </a:cubicBezTo>
                <a:cubicBezTo>
                  <a:pt x="142288" y="-541746"/>
                  <a:pt x="2064271" y="422357"/>
                  <a:pt x="2473606" y="845081"/>
                </a:cubicBezTo>
                <a:cubicBezTo>
                  <a:pt x="2882941" y="1267805"/>
                  <a:pt x="3126110" y="2116687"/>
                  <a:pt x="2468634" y="2934196"/>
                </a:cubicBezTo>
                <a:cubicBezTo>
                  <a:pt x="2035065" y="3327680"/>
                  <a:pt x="957487" y="3527164"/>
                  <a:pt x="697058" y="3313961"/>
                </a:cubicBezTo>
                <a:cubicBezTo>
                  <a:pt x="436630" y="3100758"/>
                  <a:pt x="1020135" y="2140998"/>
                  <a:pt x="906063" y="165498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17" name="Google Shape;17;p72"/>
          <p:cNvSpPr/>
          <p:nvPr>
            <p:ph idx="2" type="pic"/>
          </p:nvPr>
        </p:nvSpPr>
        <p:spPr>
          <a:xfrm>
            <a:off x="4376143" y="-701596"/>
            <a:ext cx="8775893" cy="7651549"/>
          </a:xfrm>
          <a:prstGeom prst="rect">
            <a:avLst/>
          </a:prstGeom>
          <a:solidFill>
            <a:srgbClr val="F2F2F2"/>
          </a:solidFill>
          <a:ln>
            <a:noFill/>
          </a:ln>
        </p:spPr>
      </p:sp>
      <p:sp>
        <p:nvSpPr>
          <p:cNvPr id="18" name="Google Shape;18;p72"/>
          <p:cNvSpPr/>
          <p:nvPr/>
        </p:nvSpPr>
        <p:spPr>
          <a:xfrm>
            <a:off x="10936460" y="261257"/>
            <a:ext cx="509584" cy="69233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0" i="0" sz="700" u="none" cap="none" strike="noStrike">
              <a:solidFill>
                <a:schemeClr val="lt1"/>
              </a:solidFill>
              <a:latin typeface="Calibri"/>
              <a:ea typeface="Calibri"/>
              <a:cs typeface="Calibri"/>
              <a:sym typeface="Calibri"/>
            </a:endParaRPr>
          </a:p>
        </p:txBody>
      </p:sp>
      <p:sp>
        <p:nvSpPr>
          <p:cNvPr id="19" name="Google Shape;19;p7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g113bc76fbc2_9_22"/>
          <p:cNvSpPr txBox="1"/>
          <p:nvPr>
            <p:ph type="title"/>
          </p:nvPr>
        </p:nvSpPr>
        <p:spPr>
          <a:xfrm>
            <a:off x="831851" y="1709739"/>
            <a:ext cx="10515600" cy="2852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5" name="Google Shape;165;g113bc76fbc2_9_22"/>
          <p:cNvSpPr txBox="1"/>
          <p:nvPr>
            <p:ph idx="1" type="body"/>
          </p:nvPr>
        </p:nvSpPr>
        <p:spPr>
          <a:xfrm>
            <a:off x="831851" y="4589463"/>
            <a:ext cx="10515600" cy="1500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900"/>
              <a:buNone/>
              <a:defRPr sz="19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6" name="Google Shape;166;g113bc76fbc2_9_22"/>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7" name="Google Shape;167;g113bc76fbc2_9_22"/>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8" name="Google Shape;168;g113bc76fbc2_9_22"/>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9" name="Shape 169"/>
        <p:cNvGrpSpPr/>
        <p:nvPr/>
      </p:nvGrpSpPr>
      <p:grpSpPr>
        <a:xfrm>
          <a:off x="0" y="0"/>
          <a:ext cx="0" cy="0"/>
          <a:chOff x="0" y="0"/>
          <a:chExt cx="0" cy="0"/>
        </a:xfrm>
      </p:grpSpPr>
      <p:sp>
        <p:nvSpPr>
          <p:cNvPr id="170" name="Google Shape;170;g113bc76fbc2_9_28"/>
          <p:cNvSpPr txBox="1"/>
          <p:nvPr>
            <p:ph type="title"/>
          </p:nvPr>
        </p:nvSpPr>
        <p:spPr>
          <a:xfrm>
            <a:off x="838200" y="365125"/>
            <a:ext cx="10515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1" name="Google Shape;171;g113bc76fbc2_9_28"/>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72" name="Google Shape;172;g113bc76fbc2_9_28"/>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73" name="Google Shape;173;g113bc76fbc2_9_28"/>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4" name="Google Shape;174;g113bc76fbc2_9_28"/>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5" name="Google Shape;175;g113bc76fbc2_9_28"/>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6" name="Shape 176"/>
        <p:cNvGrpSpPr/>
        <p:nvPr/>
      </p:nvGrpSpPr>
      <p:grpSpPr>
        <a:xfrm>
          <a:off x="0" y="0"/>
          <a:ext cx="0" cy="0"/>
          <a:chOff x="0" y="0"/>
          <a:chExt cx="0" cy="0"/>
        </a:xfrm>
      </p:grpSpPr>
      <p:sp>
        <p:nvSpPr>
          <p:cNvPr id="177" name="Google Shape;177;g113bc76fbc2_9_35"/>
          <p:cNvSpPr txBox="1"/>
          <p:nvPr>
            <p:ph type="title"/>
          </p:nvPr>
        </p:nvSpPr>
        <p:spPr>
          <a:xfrm>
            <a:off x="839788" y="365125"/>
            <a:ext cx="10515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8" name="Google Shape;178;g113bc76fbc2_9_35"/>
          <p:cNvSpPr txBox="1"/>
          <p:nvPr>
            <p:ph idx="1" type="body"/>
          </p:nvPr>
        </p:nvSpPr>
        <p:spPr>
          <a:xfrm>
            <a:off x="839788" y="1681163"/>
            <a:ext cx="5158000" cy="824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79" name="Google Shape;179;g113bc76fbc2_9_35"/>
          <p:cNvSpPr txBox="1"/>
          <p:nvPr>
            <p:ph idx="2" type="body"/>
          </p:nvPr>
        </p:nvSpPr>
        <p:spPr>
          <a:xfrm>
            <a:off x="839788" y="2505075"/>
            <a:ext cx="5158000" cy="36848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80" name="Google Shape;180;g113bc76fbc2_9_35"/>
          <p:cNvSpPr txBox="1"/>
          <p:nvPr>
            <p:ph idx="3" type="body"/>
          </p:nvPr>
        </p:nvSpPr>
        <p:spPr>
          <a:xfrm>
            <a:off x="6172200" y="1681163"/>
            <a:ext cx="5183200" cy="8240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1" name="Google Shape;181;g113bc76fbc2_9_35"/>
          <p:cNvSpPr txBox="1"/>
          <p:nvPr>
            <p:ph idx="4" type="body"/>
          </p:nvPr>
        </p:nvSpPr>
        <p:spPr>
          <a:xfrm>
            <a:off x="6172200" y="2505075"/>
            <a:ext cx="5183200" cy="36848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82" name="Google Shape;182;g113bc76fbc2_9_35"/>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3" name="Google Shape;183;g113bc76fbc2_9_35"/>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4" name="Google Shape;184;g113bc76fbc2_9_35"/>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sp>
        <p:nvSpPr>
          <p:cNvPr id="186" name="Google Shape;186;g113bc76fbc2_9_44"/>
          <p:cNvSpPr txBox="1"/>
          <p:nvPr>
            <p:ph type="title"/>
          </p:nvPr>
        </p:nvSpPr>
        <p:spPr>
          <a:xfrm>
            <a:off x="838200" y="365125"/>
            <a:ext cx="10515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7" name="Google Shape;187;g113bc76fbc2_9_44"/>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8" name="Google Shape;188;g113bc76fbc2_9_44"/>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9" name="Google Shape;189;g113bc76fbc2_9_44"/>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0" name="Shape 190"/>
        <p:cNvGrpSpPr/>
        <p:nvPr/>
      </p:nvGrpSpPr>
      <p:grpSpPr>
        <a:xfrm>
          <a:off x="0" y="0"/>
          <a:ext cx="0" cy="0"/>
          <a:chOff x="0" y="0"/>
          <a:chExt cx="0" cy="0"/>
        </a:xfrm>
      </p:grpSpPr>
      <p:sp>
        <p:nvSpPr>
          <p:cNvPr id="191" name="Google Shape;191;g113bc76fbc2_9_49"/>
          <p:cNvSpPr txBox="1"/>
          <p:nvPr>
            <p:ph type="title"/>
          </p:nvPr>
        </p:nvSpPr>
        <p:spPr>
          <a:xfrm>
            <a:off x="839788" y="457200"/>
            <a:ext cx="3932000" cy="16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2" name="Google Shape;192;g113bc76fbc2_9_49"/>
          <p:cNvSpPr txBox="1"/>
          <p:nvPr>
            <p:ph idx="1" type="body"/>
          </p:nvPr>
        </p:nvSpPr>
        <p:spPr>
          <a:xfrm>
            <a:off x="5183188" y="987425"/>
            <a:ext cx="6172400" cy="48736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1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93" name="Google Shape;193;g113bc76fbc2_9_49"/>
          <p:cNvSpPr txBox="1"/>
          <p:nvPr>
            <p:ph idx="2" type="body"/>
          </p:nvPr>
        </p:nvSpPr>
        <p:spPr>
          <a:xfrm>
            <a:off x="839788" y="2057400"/>
            <a:ext cx="3932000" cy="3811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194" name="Google Shape;194;g113bc76fbc2_9_49"/>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5" name="Google Shape;195;g113bc76fbc2_9_49"/>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6" name="Google Shape;196;g113bc76fbc2_9_49"/>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7" name="Shape 197"/>
        <p:cNvGrpSpPr/>
        <p:nvPr/>
      </p:nvGrpSpPr>
      <p:grpSpPr>
        <a:xfrm>
          <a:off x="0" y="0"/>
          <a:ext cx="0" cy="0"/>
          <a:chOff x="0" y="0"/>
          <a:chExt cx="0" cy="0"/>
        </a:xfrm>
      </p:grpSpPr>
      <p:sp>
        <p:nvSpPr>
          <p:cNvPr id="198" name="Google Shape;198;g113bc76fbc2_9_56"/>
          <p:cNvSpPr txBox="1"/>
          <p:nvPr>
            <p:ph type="title"/>
          </p:nvPr>
        </p:nvSpPr>
        <p:spPr>
          <a:xfrm>
            <a:off x="839788" y="457200"/>
            <a:ext cx="3932000" cy="1600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9" name="Google Shape;199;g113bc76fbc2_9_56"/>
          <p:cNvSpPr/>
          <p:nvPr>
            <p:ph idx="2" type="pic"/>
          </p:nvPr>
        </p:nvSpPr>
        <p:spPr>
          <a:xfrm>
            <a:off x="5183188" y="987425"/>
            <a:ext cx="6172400" cy="4873600"/>
          </a:xfrm>
          <a:prstGeom prst="rect">
            <a:avLst/>
          </a:prstGeom>
          <a:noFill/>
          <a:ln>
            <a:noFill/>
          </a:ln>
        </p:spPr>
      </p:sp>
      <p:sp>
        <p:nvSpPr>
          <p:cNvPr id="200" name="Google Shape;200;g113bc76fbc2_9_56"/>
          <p:cNvSpPr txBox="1"/>
          <p:nvPr>
            <p:ph idx="1" type="body"/>
          </p:nvPr>
        </p:nvSpPr>
        <p:spPr>
          <a:xfrm>
            <a:off x="839788" y="2057400"/>
            <a:ext cx="3932000" cy="3811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201" name="Google Shape;201;g113bc76fbc2_9_56"/>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2" name="Google Shape;202;g113bc76fbc2_9_56"/>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3" name="Google Shape;203;g113bc76fbc2_9_56"/>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4" name="Shape 204"/>
        <p:cNvGrpSpPr/>
        <p:nvPr/>
      </p:nvGrpSpPr>
      <p:grpSpPr>
        <a:xfrm>
          <a:off x="0" y="0"/>
          <a:ext cx="0" cy="0"/>
          <a:chOff x="0" y="0"/>
          <a:chExt cx="0" cy="0"/>
        </a:xfrm>
      </p:grpSpPr>
      <p:sp>
        <p:nvSpPr>
          <p:cNvPr id="205" name="Google Shape;205;g113bc76fbc2_9_63"/>
          <p:cNvSpPr txBox="1"/>
          <p:nvPr>
            <p:ph type="title"/>
          </p:nvPr>
        </p:nvSpPr>
        <p:spPr>
          <a:xfrm>
            <a:off x="838200" y="365125"/>
            <a:ext cx="10515600" cy="1325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6" name="Google Shape;206;g113bc76fbc2_9_6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07" name="Google Shape;207;g113bc76fbc2_9_63"/>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8" name="Google Shape;208;g113bc76fbc2_9_63"/>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9" name="Google Shape;209;g113bc76fbc2_9_63"/>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0" name="Shape 210"/>
        <p:cNvGrpSpPr/>
        <p:nvPr/>
      </p:nvGrpSpPr>
      <p:grpSpPr>
        <a:xfrm>
          <a:off x="0" y="0"/>
          <a:ext cx="0" cy="0"/>
          <a:chOff x="0" y="0"/>
          <a:chExt cx="0" cy="0"/>
        </a:xfrm>
      </p:grpSpPr>
      <p:sp>
        <p:nvSpPr>
          <p:cNvPr id="211" name="Google Shape;211;g113bc76fbc2_9_69"/>
          <p:cNvSpPr txBox="1"/>
          <p:nvPr>
            <p:ph type="title"/>
          </p:nvPr>
        </p:nvSpPr>
        <p:spPr>
          <a:xfrm rot="5400000">
            <a:off x="7133400" y="1956725"/>
            <a:ext cx="5812000" cy="2628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2" name="Google Shape;212;g113bc76fbc2_9_69"/>
          <p:cNvSpPr txBox="1"/>
          <p:nvPr>
            <p:ph idx="1" type="body"/>
          </p:nvPr>
        </p:nvSpPr>
        <p:spPr>
          <a:xfrm rot="5400000">
            <a:off x="1799300" y="-596075"/>
            <a:ext cx="5812000" cy="7734400"/>
          </a:xfrm>
          <a:prstGeom prst="rect">
            <a:avLst/>
          </a:prstGeom>
          <a:noFill/>
          <a:ln>
            <a:noFill/>
          </a:ln>
        </p:spPr>
        <p:txBody>
          <a:bodyPr anchorCtr="0" anchor="t" bIns="45700" lIns="91425" spcFirstLastPara="1" rIns="91425" wrap="square" tIns="45700">
            <a:norm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13" name="Google Shape;213;g113bc76fbc2_9_69"/>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4" name="Google Shape;214;g113bc76fbc2_9_69"/>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15" name="Google Shape;215;g113bc76fbc2_9_69"/>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0" name="Shape 220"/>
        <p:cNvGrpSpPr/>
        <p:nvPr/>
      </p:nvGrpSpPr>
      <p:grpSpPr>
        <a:xfrm>
          <a:off x="0" y="0"/>
          <a:ext cx="0" cy="0"/>
          <a:chOff x="0" y="0"/>
          <a:chExt cx="0" cy="0"/>
        </a:xfrm>
      </p:grpSpPr>
      <p:sp>
        <p:nvSpPr>
          <p:cNvPr id="221" name="Google Shape;221;g113bc76fbc2_15_4"/>
          <p:cNvSpPr/>
          <p:nvPr/>
        </p:nvSpPr>
        <p:spPr>
          <a:xfrm>
            <a:off x="0" y="0"/>
            <a:ext cx="12192000" cy="81920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22" name="Google Shape;222;g113bc76fbc2_15_4"/>
          <p:cNvSpPr txBox="1"/>
          <p:nvPr>
            <p:ph type="title"/>
          </p:nvPr>
        </p:nvSpPr>
        <p:spPr>
          <a:xfrm>
            <a:off x="228600" y="191605"/>
            <a:ext cx="10515600" cy="508000"/>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dk1"/>
              </a:buClr>
              <a:buSzPts val="31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23" name="Google Shape;223;g113bc76fbc2_15_4"/>
          <p:cNvSpPr txBox="1"/>
          <p:nvPr>
            <p:ph idx="12" type="sldNum"/>
          </p:nvPr>
        </p:nvSpPr>
        <p:spPr>
          <a:xfrm>
            <a:off x="11639549" y="6350000"/>
            <a:ext cx="390800" cy="2888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cxnSp>
        <p:nvCxnSpPr>
          <p:cNvPr id="224" name="Google Shape;224;g113bc76fbc2_15_4"/>
          <p:cNvCxnSpPr/>
          <p:nvPr/>
        </p:nvCxnSpPr>
        <p:spPr>
          <a:xfrm>
            <a:off x="0" y="6457951"/>
            <a:ext cx="96084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25" name="Shape 225"/>
        <p:cNvGrpSpPr/>
        <p:nvPr/>
      </p:nvGrpSpPr>
      <p:grpSpPr>
        <a:xfrm>
          <a:off x="0" y="0"/>
          <a:ext cx="0" cy="0"/>
          <a:chOff x="0" y="0"/>
          <a:chExt cx="0" cy="0"/>
        </a:xfrm>
      </p:grpSpPr>
      <p:sp>
        <p:nvSpPr>
          <p:cNvPr id="226" name="Google Shape;226;g113bc76fbc2_15_9"/>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27" name="Google Shape;227;g113bc76fbc2_15_9"/>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28" name="Google Shape;228;g113bc76fbc2_15_9"/>
          <p:cNvSpPr txBox="1"/>
          <p:nvPr>
            <p:ph idx="10" type="dt"/>
          </p:nvPr>
        </p:nvSpPr>
        <p:spPr>
          <a:xfrm>
            <a:off x="0" y="0"/>
            <a:ext cx="4000000" cy="4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29" name="Google Shape;229;g113bc76fbc2_15_9"/>
          <p:cNvSpPr txBox="1"/>
          <p:nvPr>
            <p:ph idx="11" type="ftr"/>
          </p:nvPr>
        </p:nvSpPr>
        <p:spPr>
          <a:xfrm>
            <a:off x="0" y="0"/>
            <a:ext cx="4000000" cy="40000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900"/>
              <a:buNone/>
              <a:defRPr b="0" i="0" sz="1900" u="none" cap="none" strike="noStrike">
                <a:solidFill>
                  <a:srgbClr val="000000"/>
                </a:solidFill>
                <a:latin typeface="Arial"/>
                <a:ea typeface="Arial"/>
                <a:cs typeface="Arial"/>
                <a:sym typeface="Arial"/>
              </a:defRPr>
            </a:lvl9pPr>
          </a:lstStyle>
          <a:p/>
        </p:txBody>
      </p:sp>
      <p:sp>
        <p:nvSpPr>
          <p:cNvPr id="230" name="Google Shape;230;g113bc76fbc2_15_9"/>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a:lvl1pPr>
            <a:lvl2pPr indent="0" lvl="1" marL="0" marR="0" algn="r">
              <a:lnSpc>
                <a:spcPct val="100000"/>
              </a:lnSpc>
              <a:spcBef>
                <a:spcPts val="0"/>
              </a:spcBef>
              <a:spcAft>
                <a:spcPts val="0"/>
              </a:spcAft>
              <a:buClr>
                <a:srgbClr val="000000"/>
              </a:buClr>
              <a:buSzPts val="1300"/>
              <a:buFont typeface="Arial"/>
              <a:buNone/>
              <a:defRPr/>
            </a:lvl2pPr>
            <a:lvl3pPr indent="0" lvl="2" marL="0" marR="0" algn="r">
              <a:lnSpc>
                <a:spcPct val="100000"/>
              </a:lnSpc>
              <a:spcBef>
                <a:spcPts val="0"/>
              </a:spcBef>
              <a:spcAft>
                <a:spcPts val="0"/>
              </a:spcAft>
              <a:buClr>
                <a:srgbClr val="000000"/>
              </a:buClr>
              <a:buSzPts val="1300"/>
              <a:buFont typeface="Arial"/>
              <a:buNone/>
              <a:defRPr/>
            </a:lvl3pPr>
            <a:lvl4pPr indent="0" lvl="3" marL="0" marR="0" algn="r">
              <a:lnSpc>
                <a:spcPct val="100000"/>
              </a:lnSpc>
              <a:spcBef>
                <a:spcPts val="0"/>
              </a:spcBef>
              <a:spcAft>
                <a:spcPts val="0"/>
              </a:spcAft>
              <a:buClr>
                <a:srgbClr val="000000"/>
              </a:buClr>
              <a:buSzPts val="1300"/>
              <a:buFont typeface="Arial"/>
              <a:buNone/>
              <a:defRPr/>
            </a:lvl4pPr>
            <a:lvl5pPr indent="0" lvl="4" marL="0" marR="0" algn="r">
              <a:lnSpc>
                <a:spcPct val="100000"/>
              </a:lnSpc>
              <a:spcBef>
                <a:spcPts val="0"/>
              </a:spcBef>
              <a:spcAft>
                <a:spcPts val="0"/>
              </a:spcAft>
              <a:buClr>
                <a:srgbClr val="000000"/>
              </a:buClr>
              <a:buSzPts val="1300"/>
              <a:buFont typeface="Arial"/>
              <a:buNone/>
              <a:defRPr/>
            </a:lvl5pPr>
            <a:lvl6pPr indent="0" lvl="5" marL="0" marR="0" algn="r">
              <a:lnSpc>
                <a:spcPct val="100000"/>
              </a:lnSpc>
              <a:spcBef>
                <a:spcPts val="0"/>
              </a:spcBef>
              <a:spcAft>
                <a:spcPts val="0"/>
              </a:spcAft>
              <a:buClr>
                <a:srgbClr val="000000"/>
              </a:buClr>
              <a:buSzPts val="1300"/>
              <a:buFont typeface="Arial"/>
              <a:buNone/>
              <a:defRPr/>
            </a:lvl6pPr>
            <a:lvl7pPr indent="0" lvl="6" marL="0" marR="0" algn="r">
              <a:lnSpc>
                <a:spcPct val="100000"/>
              </a:lnSpc>
              <a:spcBef>
                <a:spcPts val="0"/>
              </a:spcBef>
              <a:spcAft>
                <a:spcPts val="0"/>
              </a:spcAft>
              <a:buClr>
                <a:srgbClr val="000000"/>
              </a:buClr>
              <a:buSzPts val="1300"/>
              <a:buFont typeface="Arial"/>
              <a:buNone/>
              <a:defRPr/>
            </a:lvl7pPr>
            <a:lvl8pPr indent="0" lvl="7" marL="0" marR="0" algn="r">
              <a:lnSpc>
                <a:spcPct val="100000"/>
              </a:lnSpc>
              <a:spcBef>
                <a:spcPts val="0"/>
              </a:spcBef>
              <a:spcAft>
                <a:spcPts val="0"/>
              </a:spcAft>
              <a:buClr>
                <a:srgbClr val="000000"/>
              </a:buClr>
              <a:buSzPts val="1300"/>
              <a:buFont typeface="Arial"/>
              <a:buNone/>
              <a:defRPr/>
            </a:lvl8pPr>
            <a:lvl9pPr indent="0" lvl="8" marL="0" marR="0" algn="r">
              <a:lnSpc>
                <a:spcPct val="100000"/>
              </a:lnSpc>
              <a:spcBef>
                <a:spcPts val="0"/>
              </a:spcBef>
              <a:spcAft>
                <a:spcPts val="0"/>
              </a:spcAft>
              <a:buClr>
                <a:srgbClr val="000000"/>
              </a:buClr>
              <a:buSzPts val="1300"/>
              <a:buFont typeface="Aria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us-slidefusion">
  <p:cSld name="About-us-slidefusion">
    <p:spTree>
      <p:nvGrpSpPr>
        <p:cNvPr id="20" name="Shape 20"/>
        <p:cNvGrpSpPr/>
        <p:nvPr/>
      </p:nvGrpSpPr>
      <p:grpSpPr>
        <a:xfrm>
          <a:off x="0" y="0"/>
          <a:ext cx="0" cy="0"/>
          <a:chOff x="0" y="0"/>
          <a:chExt cx="0" cy="0"/>
        </a:xfrm>
      </p:grpSpPr>
      <p:sp>
        <p:nvSpPr>
          <p:cNvPr id="21" name="Google Shape;21;p73"/>
          <p:cNvSpPr/>
          <p:nvPr/>
        </p:nvSpPr>
        <p:spPr>
          <a:xfrm>
            <a:off x="2944689" y="6133171"/>
            <a:ext cx="7361722" cy="59101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Calibri"/>
              <a:buNone/>
            </a:pPr>
            <a:r>
              <a:t/>
            </a:r>
            <a:endParaRPr b="1" i="0" sz="700" u="none" cap="none" strike="noStrike">
              <a:solidFill>
                <a:schemeClr val="lt1"/>
              </a:solidFill>
              <a:latin typeface="Open Sans SemiBold"/>
              <a:ea typeface="Open Sans SemiBold"/>
              <a:cs typeface="Open Sans SemiBold"/>
              <a:sym typeface="Open Sans SemiBold"/>
            </a:endParaRPr>
          </a:p>
        </p:txBody>
      </p:sp>
      <p:sp>
        <p:nvSpPr>
          <p:cNvPr id="22" name="Google Shape;22;p73"/>
          <p:cNvSpPr/>
          <p:nvPr>
            <p:ph idx="2" type="pic"/>
          </p:nvPr>
        </p:nvSpPr>
        <p:spPr>
          <a:xfrm>
            <a:off x="7138640" y="0"/>
            <a:ext cx="5053360" cy="6858000"/>
          </a:xfrm>
          <a:prstGeom prst="rect">
            <a:avLst/>
          </a:prstGeom>
          <a:solidFill>
            <a:srgbClr val="F2F2F2"/>
          </a:solidFill>
          <a:ln>
            <a:noFill/>
          </a:ln>
        </p:spPr>
      </p:sp>
      <p:sp>
        <p:nvSpPr>
          <p:cNvPr id="23" name="Google Shape;23;p7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g113bc76fbc2_15_15"/>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33" name="Google Shape;233;g113bc76fbc2_15_1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4" name="Shape 234"/>
        <p:cNvGrpSpPr/>
        <p:nvPr/>
      </p:nvGrpSpPr>
      <p:grpSpPr>
        <a:xfrm>
          <a:off x="0" y="0"/>
          <a:ext cx="0" cy="0"/>
          <a:chOff x="0" y="0"/>
          <a:chExt cx="0" cy="0"/>
        </a:xfrm>
      </p:grpSpPr>
      <p:sp>
        <p:nvSpPr>
          <p:cNvPr id="235" name="Google Shape;235;g113bc76fbc2_15_18"/>
          <p:cNvSpPr txBox="1"/>
          <p:nvPr>
            <p:ph type="title"/>
          </p:nvPr>
        </p:nvSpPr>
        <p:spPr>
          <a:xfrm>
            <a:off x="415600" y="740800"/>
            <a:ext cx="3744000" cy="10076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36" name="Google Shape;236;g113bc76fbc2_15_18"/>
          <p:cNvSpPr txBox="1"/>
          <p:nvPr>
            <p:ph idx="1" type="body"/>
          </p:nvPr>
        </p:nvSpPr>
        <p:spPr>
          <a:xfrm>
            <a:off x="415600" y="1852800"/>
            <a:ext cx="3744000" cy="42392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237" name="Google Shape;237;g113bc76fbc2_15_1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8" name="Shape 238"/>
        <p:cNvGrpSpPr/>
        <p:nvPr/>
      </p:nvGrpSpPr>
      <p:grpSpPr>
        <a:xfrm>
          <a:off x="0" y="0"/>
          <a:ext cx="0" cy="0"/>
          <a:chOff x="0" y="0"/>
          <a:chExt cx="0" cy="0"/>
        </a:xfrm>
      </p:grpSpPr>
      <p:sp>
        <p:nvSpPr>
          <p:cNvPr id="239" name="Google Shape;239;g113bc76fbc2_15_22"/>
          <p:cNvSpPr txBox="1"/>
          <p:nvPr>
            <p:ph type="title"/>
          </p:nvPr>
        </p:nvSpPr>
        <p:spPr>
          <a:xfrm>
            <a:off x="653667" y="600200"/>
            <a:ext cx="8490400" cy="54544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240" name="Google Shape;240;g113bc76fbc2_15_22"/>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g113bc76fbc2_15_2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3" name="Google Shape;243;g113bc76fbc2_15_25"/>
          <p:cNvSpPr txBox="1"/>
          <p:nvPr>
            <p:ph type="title"/>
          </p:nvPr>
        </p:nvSpPr>
        <p:spPr>
          <a:xfrm>
            <a:off x="354000" y="1644233"/>
            <a:ext cx="53936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44" name="Google Shape;244;g113bc76fbc2_15_25"/>
          <p:cNvSpPr txBox="1"/>
          <p:nvPr>
            <p:ph idx="1" type="subTitle"/>
          </p:nvPr>
        </p:nvSpPr>
        <p:spPr>
          <a:xfrm>
            <a:off x="354000" y="3737433"/>
            <a:ext cx="5393600" cy="16468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5" name="Google Shape;245;g113bc76fbc2_15_25"/>
          <p:cNvSpPr txBox="1"/>
          <p:nvPr>
            <p:ph idx="2" type="body"/>
          </p:nvPr>
        </p:nvSpPr>
        <p:spPr>
          <a:xfrm>
            <a:off x="6586000" y="965433"/>
            <a:ext cx="5116000" cy="49268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46" name="Google Shape;246;g113bc76fbc2_15_25"/>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7" name="Shape 247"/>
        <p:cNvGrpSpPr/>
        <p:nvPr/>
      </p:nvGrpSpPr>
      <p:grpSpPr>
        <a:xfrm>
          <a:off x="0" y="0"/>
          <a:ext cx="0" cy="0"/>
          <a:chOff x="0" y="0"/>
          <a:chExt cx="0" cy="0"/>
        </a:xfrm>
      </p:grpSpPr>
      <p:sp>
        <p:nvSpPr>
          <p:cNvPr id="248" name="Google Shape;248;g113bc76fbc2_15_31"/>
          <p:cNvSpPr txBox="1"/>
          <p:nvPr>
            <p:ph idx="1" type="body"/>
          </p:nvPr>
        </p:nvSpPr>
        <p:spPr>
          <a:xfrm>
            <a:off x="415600" y="5640767"/>
            <a:ext cx="7998400" cy="8068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249" name="Google Shape;249;g113bc76fbc2_15_3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0" name="Shape 250"/>
        <p:cNvGrpSpPr/>
        <p:nvPr/>
      </p:nvGrpSpPr>
      <p:grpSpPr>
        <a:xfrm>
          <a:off x="0" y="0"/>
          <a:ext cx="0" cy="0"/>
          <a:chOff x="0" y="0"/>
          <a:chExt cx="0" cy="0"/>
        </a:xfrm>
      </p:grpSpPr>
      <p:sp>
        <p:nvSpPr>
          <p:cNvPr id="251" name="Google Shape;251;g113bc76fbc2_15_34"/>
          <p:cNvSpPr txBox="1"/>
          <p:nvPr>
            <p:ph hasCustomPrompt="1" type="title"/>
          </p:nvPr>
        </p:nvSpPr>
        <p:spPr>
          <a:xfrm>
            <a:off x="415600" y="1474833"/>
            <a:ext cx="11360800" cy="26180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52" name="Google Shape;252;g113bc76fbc2_15_34"/>
          <p:cNvSpPr txBox="1"/>
          <p:nvPr>
            <p:ph idx="1" type="body"/>
          </p:nvPr>
        </p:nvSpPr>
        <p:spPr>
          <a:xfrm>
            <a:off x="415600" y="4202967"/>
            <a:ext cx="11360800" cy="17344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253" name="Google Shape;253;g113bc76fbc2_15_34"/>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g113bc76fbc2_15_38"/>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4" name="Shape 24"/>
        <p:cNvGrpSpPr/>
        <p:nvPr/>
      </p:nvGrpSpPr>
      <p:grpSpPr>
        <a:xfrm>
          <a:off x="0" y="0"/>
          <a:ext cx="0" cy="0"/>
          <a:chOff x="0" y="0"/>
          <a:chExt cx="0" cy="0"/>
        </a:xfrm>
      </p:grpSpPr>
      <p:sp>
        <p:nvSpPr>
          <p:cNvPr id="25" name="Google Shape;25;p74"/>
          <p:cNvSpPr/>
          <p:nvPr>
            <p:ph idx="2" type="pic"/>
          </p:nvPr>
        </p:nvSpPr>
        <p:spPr>
          <a:xfrm>
            <a:off x="0" y="0"/>
            <a:ext cx="12192000" cy="6858000"/>
          </a:xfrm>
          <a:prstGeom prst="rect">
            <a:avLst/>
          </a:prstGeom>
          <a:noFill/>
          <a:ln>
            <a:noFill/>
          </a:ln>
        </p:spPr>
      </p:sp>
      <p:sp>
        <p:nvSpPr>
          <p:cNvPr id="26" name="Google Shape;26;p7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7" name="Shape 27"/>
        <p:cNvGrpSpPr/>
        <p:nvPr/>
      </p:nvGrpSpPr>
      <p:grpSpPr>
        <a:xfrm>
          <a:off x="0" y="0"/>
          <a:ext cx="0" cy="0"/>
          <a:chOff x="0" y="0"/>
          <a:chExt cx="0" cy="0"/>
        </a:xfrm>
      </p:grpSpPr>
      <p:sp>
        <p:nvSpPr>
          <p:cNvPr id="28" name="Google Shape;28;p75"/>
          <p:cNvSpPr/>
          <p:nvPr>
            <p:ph idx="2" type="pic"/>
          </p:nvPr>
        </p:nvSpPr>
        <p:spPr>
          <a:xfrm>
            <a:off x="-1829" y="3429000"/>
            <a:ext cx="2392130" cy="3429000"/>
          </a:xfrm>
          <a:prstGeom prst="rect">
            <a:avLst/>
          </a:prstGeom>
          <a:noFill/>
          <a:ln>
            <a:noFill/>
          </a:ln>
        </p:spPr>
      </p:sp>
      <p:sp>
        <p:nvSpPr>
          <p:cNvPr id="29" name="Google Shape;29;p75"/>
          <p:cNvSpPr/>
          <p:nvPr>
            <p:ph idx="3" type="pic"/>
          </p:nvPr>
        </p:nvSpPr>
        <p:spPr>
          <a:xfrm>
            <a:off x="2473969" y="3429000"/>
            <a:ext cx="3622031" cy="2301082"/>
          </a:xfrm>
          <a:prstGeom prst="rect">
            <a:avLst/>
          </a:prstGeom>
          <a:noFill/>
          <a:ln>
            <a:noFill/>
          </a:ln>
        </p:spPr>
      </p:sp>
      <p:sp>
        <p:nvSpPr>
          <p:cNvPr id="30" name="Google Shape;30;p75"/>
          <p:cNvSpPr/>
          <p:nvPr>
            <p:ph idx="4" type="pic"/>
          </p:nvPr>
        </p:nvSpPr>
        <p:spPr>
          <a:xfrm>
            <a:off x="2474213" y="3429000"/>
            <a:ext cx="7243576" cy="3429000"/>
          </a:xfrm>
          <a:prstGeom prst="rect">
            <a:avLst/>
          </a:prstGeom>
          <a:noFill/>
          <a:ln>
            <a:noFill/>
          </a:ln>
        </p:spPr>
      </p:sp>
      <p:sp>
        <p:nvSpPr>
          <p:cNvPr id="31" name="Google Shape;31;p75"/>
          <p:cNvSpPr/>
          <p:nvPr>
            <p:ph idx="5" type="pic"/>
          </p:nvPr>
        </p:nvSpPr>
        <p:spPr>
          <a:xfrm>
            <a:off x="9801640" y="3451157"/>
            <a:ext cx="2390604" cy="1660593"/>
          </a:xfrm>
          <a:prstGeom prst="rect">
            <a:avLst/>
          </a:prstGeom>
          <a:noFill/>
          <a:ln>
            <a:noFill/>
          </a:ln>
        </p:spPr>
      </p:sp>
      <p:sp>
        <p:nvSpPr>
          <p:cNvPr id="32" name="Google Shape;32;p75"/>
          <p:cNvSpPr/>
          <p:nvPr>
            <p:ph idx="6" type="pic"/>
          </p:nvPr>
        </p:nvSpPr>
        <p:spPr>
          <a:xfrm>
            <a:off x="9801700" y="5197408"/>
            <a:ext cx="2390604" cy="1660593"/>
          </a:xfrm>
          <a:prstGeom prst="rect">
            <a:avLst/>
          </a:prstGeom>
          <a:noFill/>
          <a:ln>
            <a:noFill/>
          </a:ln>
        </p:spPr>
      </p:sp>
      <p:sp>
        <p:nvSpPr>
          <p:cNvPr id="33" name="Google Shape;33;p75"/>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4" name="Shape 34"/>
        <p:cNvGrpSpPr/>
        <p:nvPr/>
      </p:nvGrpSpPr>
      <p:grpSpPr>
        <a:xfrm>
          <a:off x="0" y="0"/>
          <a:ext cx="0" cy="0"/>
          <a:chOff x="0" y="0"/>
          <a:chExt cx="0" cy="0"/>
        </a:xfrm>
      </p:grpSpPr>
      <p:sp>
        <p:nvSpPr>
          <p:cNvPr id="35" name="Google Shape;35;p76"/>
          <p:cNvSpPr/>
          <p:nvPr>
            <p:ph idx="2" type="pic"/>
          </p:nvPr>
        </p:nvSpPr>
        <p:spPr>
          <a:xfrm>
            <a:off x="906416" y="1909595"/>
            <a:ext cx="2411530" cy="2411263"/>
          </a:xfrm>
          <a:prstGeom prst="rect">
            <a:avLst/>
          </a:prstGeom>
          <a:noFill/>
          <a:ln>
            <a:noFill/>
          </a:ln>
        </p:spPr>
      </p:sp>
      <p:sp>
        <p:nvSpPr>
          <p:cNvPr id="36" name="Google Shape;36;p76"/>
          <p:cNvSpPr/>
          <p:nvPr>
            <p:ph idx="3" type="pic"/>
          </p:nvPr>
        </p:nvSpPr>
        <p:spPr>
          <a:xfrm>
            <a:off x="3562367" y="1926297"/>
            <a:ext cx="2411530" cy="2411263"/>
          </a:xfrm>
          <a:prstGeom prst="rect">
            <a:avLst/>
          </a:prstGeom>
          <a:noFill/>
          <a:ln>
            <a:noFill/>
          </a:ln>
        </p:spPr>
      </p:sp>
      <p:sp>
        <p:nvSpPr>
          <p:cNvPr id="37" name="Google Shape;37;p76"/>
          <p:cNvSpPr/>
          <p:nvPr>
            <p:ph idx="4" type="pic"/>
          </p:nvPr>
        </p:nvSpPr>
        <p:spPr>
          <a:xfrm>
            <a:off x="6217144" y="1926070"/>
            <a:ext cx="2411530" cy="2411263"/>
          </a:xfrm>
          <a:prstGeom prst="rect">
            <a:avLst/>
          </a:prstGeom>
          <a:noFill/>
          <a:ln>
            <a:noFill/>
          </a:ln>
        </p:spPr>
      </p:sp>
      <p:sp>
        <p:nvSpPr>
          <p:cNvPr id="38" name="Google Shape;38;p76"/>
          <p:cNvSpPr/>
          <p:nvPr>
            <p:ph idx="5" type="pic"/>
          </p:nvPr>
        </p:nvSpPr>
        <p:spPr>
          <a:xfrm>
            <a:off x="8871920" y="1930931"/>
            <a:ext cx="2411530" cy="2411263"/>
          </a:xfrm>
          <a:prstGeom prst="rect">
            <a:avLst/>
          </a:prstGeom>
          <a:noFill/>
          <a:ln>
            <a:noFill/>
          </a:ln>
        </p:spPr>
      </p:sp>
      <p:sp>
        <p:nvSpPr>
          <p:cNvPr id="39" name="Google Shape;39;p76"/>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0" name="Shape 40"/>
        <p:cNvGrpSpPr/>
        <p:nvPr/>
      </p:nvGrpSpPr>
      <p:grpSpPr>
        <a:xfrm>
          <a:off x="0" y="0"/>
          <a:ext cx="0" cy="0"/>
          <a:chOff x="0" y="0"/>
          <a:chExt cx="0" cy="0"/>
        </a:xfrm>
      </p:grpSpPr>
      <p:sp>
        <p:nvSpPr>
          <p:cNvPr id="41" name="Google Shape;41;p77"/>
          <p:cNvSpPr/>
          <p:nvPr>
            <p:ph idx="2" type="pic"/>
          </p:nvPr>
        </p:nvSpPr>
        <p:spPr>
          <a:xfrm>
            <a:off x="906699" y="1627982"/>
            <a:ext cx="2560511" cy="3190875"/>
          </a:xfrm>
          <a:prstGeom prst="rect">
            <a:avLst/>
          </a:prstGeom>
          <a:noFill/>
          <a:ln>
            <a:noFill/>
          </a:ln>
        </p:spPr>
      </p:sp>
      <p:sp>
        <p:nvSpPr>
          <p:cNvPr id="42" name="Google Shape;42;p77"/>
          <p:cNvSpPr/>
          <p:nvPr>
            <p:ph idx="3" type="pic"/>
          </p:nvPr>
        </p:nvSpPr>
        <p:spPr>
          <a:xfrm>
            <a:off x="3512465" y="1627632"/>
            <a:ext cx="2560511" cy="3190875"/>
          </a:xfrm>
          <a:prstGeom prst="rect">
            <a:avLst/>
          </a:prstGeom>
          <a:noFill/>
          <a:ln>
            <a:noFill/>
          </a:ln>
        </p:spPr>
      </p:sp>
      <p:sp>
        <p:nvSpPr>
          <p:cNvPr id="43" name="Google Shape;43;p77"/>
          <p:cNvSpPr/>
          <p:nvPr>
            <p:ph idx="4" type="pic"/>
          </p:nvPr>
        </p:nvSpPr>
        <p:spPr>
          <a:xfrm>
            <a:off x="6118045" y="1627283"/>
            <a:ext cx="2560511" cy="3190875"/>
          </a:xfrm>
          <a:prstGeom prst="rect">
            <a:avLst/>
          </a:prstGeom>
          <a:noFill/>
          <a:ln>
            <a:noFill/>
          </a:ln>
        </p:spPr>
      </p:sp>
      <p:sp>
        <p:nvSpPr>
          <p:cNvPr id="44" name="Google Shape;44;p77"/>
          <p:cNvSpPr/>
          <p:nvPr>
            <p:ph idx="5" type="pic"/>
          </p:nvPr>
        </p:nvSpPr>
        <p:spPr>
          <a:xfrm>
            <a:off x="8727907" y="1627632"/>
            <a:ext cx="2557672" cy="3190875"/>
          </a:xfrm>
          <a:prstGeom prst="rect">
            <a:avLst/>
          </a:prstGeom>
          <a:noFill/>
          <a:ln>
            <a:noFill/>
          </a:ln>
        </p:spPr>
      </p:sp>
      <p:sp>
        <p:nvSpPr>
          <p:cNvPr id="45" name="Google Shape;45;p7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46" name="Shape 46"/>
        <p:cNvGrpSpPr/>
        <p:nvPr/>
      </p:nvGrpSpPr>
      <p:grpSpPr>
        <a:xfrm>
          <a:off x="0" y="0"/>
          <a:ext cx="0" cy="0"/>
          <a:chOff x="0" y="0"/>
          <a:chExt cx="0" cy="0"/>
        </a:xfrm>
      </p:grpSpPr>
      <p:sp>
        <p:nvSpPr>
          <p:cNvPr id="47" name="Google Shape;47;p78"/>
          <p:cNvSpPr/>
          <p:nvPr>
            <p:ph idx="2" type="pic"/>
          </p:nvPr>
        </p:nvSpPr>
        <p:spPr>
          <a:xfrm>
            <a:off x="906699" y="1627981"/>
            <a:ext cx="2560511" cy="4093230"/>
          </a:xfrm>
          <a:prstGeom prst="rect">
            <a:avLst/>
          </a:prstGeom>
          <a:noFill/>
          <a:ln>
            <a:noFill/>
          </a:ln>
        </p:spPr>
      </p:sp>
      <p:sp>
        <p:nvSpPr>
          <p:cNvPr id="48" name="Google Shape;48;p78"/>
          <p:cNvSpPr/>
          <p:nvPr>
            <p:ph idx="3" type="pic"/>
          </p:nvPr>
        </p:nvSpPr>
        <p:spPr>
          <a:xfrm>
            <a:off x="3512465" y="1627632"/>
            <a:ext cx="2560511" cy="4093230"/>
          </a:xfrm>
          <a:prstGeom prst="rect">
            <a:avLst/>
          </a:prstGeom>
          <a:noFill/>
          <a:ln>
            <a:noFill/>
          </a:ln>
        </p:spPr>
      </p:sp>
      <p:sp>
        <p:nvSpPr>
          <p:cNvPr id="49" name="Google Shape;49;p78"/>
          <p:cNvSpPr/>
          <p:nvPr>
            <p:ph idx="4" type="pic"/>
          </p:nvPr>
        </p:nvSpPr>
        <p:spPr>
          <a:xfrm>
            <a:off x="6118045" y="1627282"/>
            <a:ext cx="2560511" cy="4093230"/>
          </a:xfrm>
          <a:prstGeom prst="rect">
            <a:avLst/>
          </a:prstGeom>
          <a:noFill/>
          <a:ln>
            <a:noFill/>
          </a:ln>
        </p:spPr>
      </p:sp>
      <p:sp>
        <p:nvSpPr>
          <p:cNvPr id="50" name="Google Shape;50;p78"/>
          <p:cNvSpPr/>
          <p:nvPr>
            <p:ph idx="5" type="pic"/>
          </p:nvPr>
        </p:nvSpPr>
        <p:spPr>
          <a:xfrm>
            <a:off x="8727907" y="1627632"/>
            <a:ext cx="2557672" cy="4093230"/>
          </a:xfrm>
          <a:prstGeom prst="rect">
            <a:avLst/>
          </a:prstGeom>
          <a:noFill/>
          <a:ln>
            <a:noFill/>
          </a:ln>
        </p:spPr>
      </p:sp>
      <p:sp>
        <p:nvSpPr>
          <p:cNvPr id="51" name="Google Shape;51;p78"/>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A1A6AD"/>
              </a:buClr>
              <a:buSzPts val="1200"/>
              <a:buFont typeface="Open Sans Light"/>
              <a:buNone/>
              <a:defRPr b="0" i="0" sz="1300" u="none" cap="none" strike="noStrike">
                <a:solidFill>
                  <a:schemeClr val="dk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5.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838201" y="365126"/>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399"/>
              <a:buFont typeface="Calibri"/>
              <a:buNone/>
              <a:defRPr b="0" i="0" sz="4399"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9"/>
          <p:cNvSpPr txBox="1"/>
          <p:nvPr>
            <p:ph idx="1" type="body"/>
          </p:nvPr>
        </p:nvSpPr>
        <p:spPr>
          <a:xfrm>
            <a:off x="838201"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Light"/>
                <a:ea typeface="Open Sans Light"/>
                <a:cs typeface="Open Sans Light"/>
                <a:sym typeface="Open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9"/>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9pPr>
          </a:lstStyle>
          <a:p/>
        </p:txBody>
      </p:sp>
      <p:sp>
        <p:nvSpPr>
          <p:cNvPr id="9" name="Google Shape;9;p59"/>
          <p:cNvSpPr txBox="1"/>
          <p:nvPr>
            <p:ph idx="11" type="ftr"/>
          </p:nvPr>
        </p:nvSpPr>
        <p:spPr>
          <a:xfrm>
            <a:off x="4038601" y="6356351"/>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9pPr>
          </a:lstStyle>
          <a:p/>
        </p:txBody>
      </p:sp>
      <p:sp>
        <p:nvSpPr>
          <p:cNvPr id="10" name="Google Shape;10;p59"/>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A1A6AD"/>
              </a:buClr>
              <a:buSzPts val="1200"/>
              <a:buFont typeface="Open Sans Light"/>
              <a:buNone/>
              <a:defRPr b="0" i="0" sz="1200" u="none" cap="none" strike="noStrike">
                <a:solidFill>
                  <a:srgbClr val="A1A6AD"/>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pic>
        <p:nvPicPr>
          <p:cNvPr descr="Google Shape;6;p28" id="88" name="Google Shape;88;p61"/>
          <p:cNvPicPr preferRelativeResize="0"/>
          <p:nvPr/>
        </p:nvPicPr>
        <p:blipFill rotWithShape="1">
          <a:blip r:embed="rId1">
            <a:alphaModFix/>
          </a:blip>
          <a:srcRect b="0" l="0" r="997" t="7383"/>
          <a:stretch/>
        </p:blipFill>
        <p:spPr>
          <a:xfrm>
            <a:off x="9774542" y="6329531"/>
            <a:ext cx="1592036" cy="329928"/>
          </a:xfrm>
          <a:prstGeom prst="rect">
            <a:avLst/>
          </a:prstGeom>
          <a:noFill/>
          <a:ln>
            <a:noFill/>
          </a:ln>
        </p:spPr>
      </p:pic>
      <p:sp>
        <p:nvSpPr>
          <p:cNvPr id="89" name="Google Shape;89;p61"/>
          <p:cNvSpPr/>
          <p:nvPr/>
        </p:nvSpPr>
        <p:spPr>
          <a:xfrm>
            <a:off x="0" y="0"/>
            <a:ext cx="12192000" cy="819150"/>
          </a:xfrm>
          <a:prstGeom prst="rect">
            <a:avLst/>
          </a:prstGeom>
          <a:solidFill>
            <a:srgbClr val="D6DCE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cxnSp>
        <p:nvCxnSpPr>
          <p:cNvPr id="90" name="Google Shape;90;p61"/>
          <p:cNvCxnSpPr/>
          <p:nvPr/>
        </p:nvCxnSpPr>
        <p:spPr>
          <a:xfrm>
            <a:off x="0" y="6457950"/>
            <a:ext cx="9608457" cy="0"/>
          </a:xfrm>
          <a:prstGeom prst="straightConnector1">
            <a:avLst/>
          </a:prstGeom>
          <a:noFill/>
          <a:ln cap="flat" cmpd="sng" w="9525">
            <a:solidFill>
              <a:schemeClr val="accent1"/>
            </a:solidFill>
            <a:prstDash val="solid"/>
            <a:miter lim="8000"/>
            <a:headEnd len="sm" w="sm" type="none"/>
            <a:tailEnd len="sm" w="sm" type="none"/>
          </a:ln>
        </p:spPr>
      </p:cxnSp>
      <p:sp>
        <p:nvSpPr>
          <p:cNvPr id="91" name="Google Shape;91;p61"/>
          <p:cNvSpPr txBox="1"/>
          <p:nvPr>
            <p:ph type="title"/>
          </p:nvPr>
        </p:nvSpPr>
        <p:spPr>
          <a:xfrm>
            <a:off x="228600" y="191604"/>
            <a:ext cx="10515600" cy="507834"/>
          </a:xfrm>
          <a:prstGeom prst="rect">
            <a:avLst/>
          </a:prstGeom>
          <a:noFill/>
          <a:ln>
            <a:noFill/>
          </a:ln>
        </p:spPr>
        <p:txBody>
          <a:bodyPr anchorCtr="0" anchor="ctr" bIns="45675" lIns="45675" spcFirstLastPara="1" rIns="45675" wrap="square" tIns="45675">
            <a:normAutofit/>
          </a:bodyPr>
          <a:lstStyle>
            <a:lvl1pPr lvl="0"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1pPr>
            <a:lvl2pPr lvl="1"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2pPr>
            <a:lvl3pPr lvl="2"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3pPr>
            <a:lvl4pPr lvl="3"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4pPr>
            <a:lvl5pPr lvl="4"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5pPr>
            <a:lvl6pPr lvl="5"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6pPr>
            <a:lvl7pPr lvl="6"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7pPr>
            <a:lvl8pPr lvl="7"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8pPr>
            <a:lvl9pPr lvl="8" marR="0" rtl="0" algn="l">
              <a:lnSpc>
                <a:spcPct val="90000"/>
              </a:lnSpc>
              <a:spcBef>
                <a:spcPts val="0"/>
              </a:spcBef>
              <a:spcAft>
                <a:spcPts val="0"/>
              </a:spcAft>
              <a:buClr>
                <a:srgbClr val="000000"/>
              </a:buClr>
              <a:buSzPts val="3000"/>
              <a:buFont typeface="Georgia"/>
              <a:buNone/>
              <a:defRPr b="0" i="0" sz="3000" u="none" cap="none" strike="noStrike">
                <a:solidFill>
                  <a:srgbClr val="000000"/>
                </a:solidFill>
                <a:latin typeface="Georgia"/>
                <a:ea typeface="Georgia"/>
                <a:cs typeface="Georgia"/>
                <a:sym typeface="Georgia"/>
              </a:defRPr>
            </a:lvl9pPr>
          </a:lstStyle>
          <a:p/>
        </p:txBody>
      </p:sp>
      <p:sp>
        <p:nvSpPr>
          <p:cNvPr id="92" name="Google Shape;92;p61"/>
          <p:cNvSpPr txBox="1"/>
          <p:nvPr>
            <p:ph idx="1" type="body"/>
          </p:nvPr>
        </p:nvSpPr>
        <p:spPr>
          <a:xfrm>
            <a:off x="609600" y="1600200"/>
            <a:ext cx="10972800" cy="5257800"/>
          </a:xfrm>
          <a:prstGeom prst="rect">
            <a:avLst/>
          </a:prstGeom>
          <a:noFill/>
          <a:ln>
            <a:noFill/>
          </a:ln>
        </p:spPr>
        <p:txBody>
          <a:bodyPr anchorCtr="0" anchor="t" bIns="45675" lIns="45675" spcFirstLastPara="1" rIns="45675" wrap="square" tIns="45675">
            <a:normAutofit/>
          </a:bodyPr>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9pPr>
          </a:lstStyle>
          <a:p/>
        </p:txBody>
      </p:sp>
      <p:sp>
        <p:nvSpPr>
          <p:cNvPr id="93" name="Google Shape;93;p61"/>
          <p:cNvSpPr txBox="1"/>
          <p:nvPr>
            <p:ph idx="12" type="sldNum"/>
          </p:nvPr>
        </p:nvSpPr>
        <p:spPr>
          <a:xfrm>
            <a:off x="11771491" y="6370330"/>
            <a:ext cx="258585" cy="248265"/>
          </a:xfrm>
          <a:prstGeom prst="rect">
            <a:avLst/>
          </a:prstGeom>
          <a:noFill/>
          <a:ln>
            <a:noFill/>
          </a:ln>
        </p:spPr>
        <p:txBody>
          <a:bodyPr anchorCtr="0" anchor="ctr" bIns="45675" lIns="45675" spcFirstLastPara="1" rIns="45675" wrap="square" tIns="45675">
            <a:sp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113bc76fbc2_9_0"/>
          <p:cNvSpPr txBox="1"/>
          <p:nvPr>
            <p:ph type="title"/>
          </p:nvPr>
        </p:nvSpPr>
        <p:spPr>
          <a:xfrm>
            <a:off x="838200" y="365125"/>
            <a:ext cx="10515600" cy="1325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43" name="Google Shape;143;g113bc76fbc2_9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44" name="Google Shape;144;g113bc76fbc2_9_0"/>
          <p:cNvSpPr txBox="1"/>
          <p:nvPr>
            <p:ph idx="10" type="dt"/>
          </p:nvPr>
        </p:nvSpPr>
        <p:spPr>
          <a:xfrm>
            <a:off x="838200" y="6356351"/>
            <a:ext cx="2743200" cy="365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5" name="Google Shape;145;g113bc76fbc2_9_0"/>
          <p:cNvSpPr txBox="1"/>
          <p:nvPr>
            <p:ph idx="11" type="ftr"/>
          </p:nvPr>
        </p:nvSpPr>
        <p:spPr>
          <a:xfrm>
            <a:off x="4038600" y="6356351"/>
            <a:ext cx="4114800" cy="365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46" name="Google Shape;146;g113bc76fbc2_9_0"/>
          <p:cNvSpPr txBox="1"/>
          <p:nvPr>
            <p:ph idx="12" type="sldNum"/>
          </p:nvPr>
        </p:nvSpPr>
        <p:spPr>
          <a:xfrm>
            <a:off x="8610600" y="6356351"/>
            <a:ext cx="2743200" cy="365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6" name="Shape 216"/>
        <p:cNvGrpSpPr/>
        <p:nvPr/>
      </p:nvGrpSpPr>
      <p:grpSpPr>
        <a:xfrm>
          <a:off x="0" y="0"/>
          <a:ext cx="0" cy="0"/>
          <a:chOff x="0" y="0"/>
          <a:chExt cx="0" cy="0"/>
        </a:xfrm>
      </p:grpSpPr>
      <p:sp>
        <p:nvSpPr>
          <p:cNvPr id="217" name="Google Shape;217;g113bc76fbc2_15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18" name="Google Shape;218;g113bc76fbc2_15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219" name="Google Shape;219;g113bc76fbc2_15_0"/>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5.png"/><Relationship Id="rId13" Type="http://schemas.openxmlformats.org/officeDocument/2006/relationships/image" Target="../media/image36.png"/><Relationship Id="rId12" Type="http://schemas.openxmlformats.org/officeDocument/2006/relationships/image" Target="../media/image35.png"/><Relationship Id="rId1" Type="http://schemas.openxmlformats.org/officeDocument/2006/relationships/slideLayout" Target="../slideLayouts/slideLayout38.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32.jp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hyperlink" Target="https://www.linkedin.com/in/sharat-chandra" TargetMode="External"/><Relationship Id="rId5"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0.jp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49.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hyperlink" Target="https://colab.research.google.com/drive/1ry-6nVDAU5COjVuuhbjAh805L6rQ4pHq#pp_var_-5073620731952384460" TargetMode="External"/><Relationship Id="rId4" Type="http://schemas.openxmlformats.org/officeDocument/2006/relationships/image" Target="../media/image70.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68.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83.jp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8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8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8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hyperlink" Target="https://www.linkedin/" TargetMode="External"/><Relationship Id="rId4" Type="http://schemas.openxmlformats.org/officeDocument/2006/relationships/image" Target="../media/image5.png"/><Relationship Id="rId9" Type="http://schemas.openxmlformats.org/officeDocument/2006/relationships/image" Target="../media/image23.jpg"/><Relationship Id="rId5" Type="http://schemas.openxmlformats.org/officeDocument/2006/relationships/image" Target="../media/image10.jpg"/><Relationship Id="rId6" Type="http://schemas.openxmlformats.org/officeDocument/2006/relationships/image" Target="../media/image6.jpg"/><Relationship Id="rId7" Type="http://schemas.openxmlformats.org/officeDocument/2006/relationships/image" Target="../media/image4.png"/><Relationship Id="rId8" Type="http://schemas.openxmlformats.org/officeDocument/2006/relationships/image" Target="../media/image3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8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78.jp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hyperlink" Target="https://analyticsindiamag.com/gradient-descent-everything-you-need-to-know-with-implementation-in-python/" TargetMode="External"/><Relationship Id="rId4" Type="http://schemas.openxmlformats.org/officeDocument/2006/relationships/hyperlink" Target="https://analyticsindiamag.com/python-vs-scala-for-apache-spark/"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hyperlink" Target="http://drive.google.com/file/d/1-3Dg2YXinMN9v8yaVS3CO566y1skJKSD/view" TargetMode="External"/><Relationship Id="rId4" Type="http://schemas.openxmlformats.org/officeDocument/2006/relationships/image" Target="../media/image8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image" Target="../media/image46.jpg"/><Relationship Id="rId10" Type="http://schemas.openxmlformats.org/officeDocument/2006/relationships/image" Target="../media/image31.jp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www.linkedin.com/in/muhammad-aaquib-296140213/" TargetMode="External"/><Relationship Id="rId4" Type="http://schemas.openxmlformats.org/officeDocument/2006/relationships/hyperlink" Target="https://www.linkedin.com/in/aifaz-shaikh-140bb812a/" TargetMode="External"/><Relationship Id="rId9" Type="http://schemas.openxmlformats.org/officeDocument/2006/relationships/image" Target="../media/image48.jpg"/><Relationship Id="rId5" Type="http://schemas.openxmlformats.org/officeDocument/2006/relationships/hyperlink" Target="https://www.linkedin.com/in/ritika-verma-a0b88b1b9" TargetMode="External"/><Relationship Id="rId6" Type="http://schemas.openxmlformats.org/officeDocument/2006/relationships/image" Target="../media/image17.png"/><Relationship Id="rId7" Type="http://schemas.openxmlformats.org/officeDocument/2006/relationships/image" Target="../media/image15.jpg"/><Relationship Id="rId8"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hyperlink" Target="https://www.researchgate.net/publication/348870244" TargetMode="External"/><Relationship Id="rId4" Type="http://schemas.openxmlformats.org/officeDocument/2006/relationships/hyperlink" Target="https://www.annalsofrscb.ro/index.php/journal/article/view/5869" TargetMode="External"/><Relationship Id="rId5" Type="http://schemas.openxmlformats.org/officeDocument/2006/relationships/hyperlink" Target="https://drive.google.com/drive/folders/1tqMMpkEa4P_-t9bbApRMSuPXEhhjeQ7j"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 Id="rId3" Type="http://schemas.openxmlformats.org/officeDocument/2006/relationships/image" Target="../media/image82.png"/><Relationship Id="rId4" Type="http://schemas.openxmlformats.org/officeDocument/2006/relationships/image" Target="../media/image81.jpg"/></Relationships>
</file>

<file path=ppt/slides/_rels/slide6.xml.rels><?xml version="1.0" encoding="UTF-8" standalone="yes"?><Relationships xmlns="http://schemas.openxmlformats.org/package/2006/relationships"><Relationship Id="rId11" Type="http://schemas.openxmlformats.org/officeDocument/2006/relationships/image" Target="../media/image22.jpg"/><Relationship Id="rId10" Type="http://schemas.openxmlformats.org/officeDocument/2006/relationships/image" Target="../media/image56.jpg"/><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www.linkedin.com/in/inzemam-ulhaque-28941821b" TargetMode="External"/><Relationship Id="rId4" Type="http://schemas.openxmlformats.org/officeDocument/2006/relationships/hyperlink" Target="https://www.linkedin.com/in/inzemam-ulhaque-28941821b" TargetMode="External"/><Relationship Id="rId9" Type="http://schemas.openxmlformats.org/officeDocument/2006/relationships/image" Target="../media/image25.jpg"/><Relationship Id="rId5" Type="http://schemas.openxmlformats.org/officeDocument/2006/relationships/hyperlink" Target="https://www.linkedin.com/in/deepak-bhatlavande-0a26aa55" TargetMode="External"/><Relationship Id="rId6" Type="http://schemas.openxmlformats.org/officeDocument/2006/relationships/image" Target="../media/image13.jpg"/><Relationship Id="rId7" Type="http://schemas.openxmlformats.org/officeDocument/2006/relationships/image" Target="../media/image16.jpg"/><Relationship Id="rId8"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13bc76fbc2_9_7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alibri"/>
              <a:buNone/>
            </a:pPr>
            <a:r>
              <a:t/>
            </a:r>
            <a:endParaRPr b="0" i="0" sz="1900" u="none" cap="none" strike="noStrike">
              <a:solidFill>
                <a:schemeClr val="lt1"/>
              </a:solidFill>
              <a:latin typeface="Calibri"/>
              <a:ea typeface="Calibri"/>
              <a:cs typeface="Calibri"/>
              <a:sym typeface="Calibri"/>
            </a:endParaRPr>
          </a:p>
        </p:txBody>
      </p:sp>
      <p:sp>
        <p:nvSpPr>
          <p:cNvPr id="261" name="Google Shape;261;g113bc76fbc2_9_75"/>
          <p:cNvSpPr/>
          <p:nvPr/>
        </p:nvSpPr>
        <p:spPr>
          <a:xfrm>
            <a:off x="1114425" y="0"/>
            <a:ext cx="9963151"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EFEFEF"/>
            </a:solidFill>
            <a:prstDash val="solid"/>
            <a:miter lim="800000"/>
            <a:headEnd len="sm" w="sm" type="none"/>
            <a:tailEnd len="sm" w="sm" type="none"/>
          </a:ln>
          <a:effectLst>
            <a:outerShdw blurRad="139700" sx="102000" rotWithShape="0" algn="ctr" sy="102000">
              <a:srgbClr val="D8D8D8">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262" name="Google Shape;262;g113bc76fbc2_9_75"/>
          <p:cNvSpPr/>
          <p:nvPr/>
        </p:nvSpPr>
        <p:spPr>
          <a:xfrm>
            <a:off x="1121664" y="0"/>
            <a:ext cx="992994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263" name="Google Shape;263;g113bc76fbc2_9_75"/>
          <p:cNvSpPr/>
          <p:nvPr/>
        </p:nvSpPr>
        <p:spPr>
          <a:xfrm>
            <a:off x="453475" y="141450"/>
            <a:ext cx="11187900" cy="5738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Times New Roman"/>
              <a:buNone/>
            </a:pPr>
            <a:r>
              <a:rPr lang="en-GB" sz="5700">
                <a:solidFill>
                  <a:schemeClr val="dk1"/>
                </a:solidFill>
                <a:latin typeface="Calibri"/>
                <a:ea typeface="Calibri"/>
                <a:cs typeface="Calibri"/>
                <a:sym typeface="Calibri"/>
              </a:rPr>
              <a:t>PREDICTIVE</a:t>
            </a:r>
            <a:r>
              <a:rPr lang="en-GB" sz="5700">
                <a:solidFill>
                  <a:schemeClr val="dk1"/>
                </a:solidFill>
                <a:latin typeface="Calibri"/>
                <a:ea typeface="Calibri"/>
                <a:cs typeface="Calibri"/>
                <a:sym typeface="Calibri"/>
              </a:rPr>
              <a:t> </a:t>
            </a:r>
            <a:r>
              <a:rPr lang="en-GB" sz="5700">
                <a:solidFill>
                  <a:schemeClr val="dk1"/>
                </a:solidFill>
                <a:latin typeface="Calibri"/>
                <a:ea typeface="Calibri"/>
                <a:cs typeface="Calibri"/>
                <a:sym typeface="Calibri"/>
              </a:rPr>
              <a:t>AGRICULTURAL</a:t>
            </a:r>
            <a:r>
              <a:rPr lang="en-GB" sz="5700">
                <a:solidFill>
                  <a:schemeClr val="dk1"/>
                </a:solidFill>
                <a:latin typeface="Calibri"/>
                <a:ea typeface="Calibri"/>
                <a:cs typeface="Calibri"/>
                <a:sym typeface="Calibri"/>
              </a:rPr>
              <a:t> ANALYTICS</a:t>
            </a:r>
            <a:endParaRPr b="0" sz="6000" cap="none" strike="noStrike">
              <a:solidFill>
                <a:schemeClr val="dk1"/>
              </a:solidFill>
              <a:latin typeface="Calibri"/>
              <a:ea typeface="Calibri"/>
              <a:cs typeface="Calibri"/>
              <a:sym typeface="Calibri"/>
            </a:endParaRPr>
          </a:p>
        </p:txBody>
      </p:sp>
      <p:sp>
        <p:nvSpPr>
          <p:cNvPr id="264" name="Google Shape;264;g113bc76fbc2_9_75"/>
          <p:cNvSpPr/>
          <p:nvPr/>
        </p:nvSpPr>
        <p:spPr>
          <a:xfrm>
            <a:off x="3718560" y="5524785"/>
            <a:ext cx="4755200" cy="27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pic>
        <p:nvPicPr>
          <p:cNvPr id="265" name="Google Shape;265;g113bc76fbc2_9_75"/>
          <p:cNvPicPr preferRelativeResize="0"/>
          <p:nvPr/>
        </p:nvPicPr>
        <p:blipFill rotWithShape="1">
          <a:blip r:embed="rId3">
            <a:alphaModFix/>
          </a:blip>
          <a:srcRect b="0" l="0" r="0" t="0"/>
          <a:stretch/>
        </p:blipFill>
        <p:spPr>
          <a:xfrm>
            <a:off x="9915526" y="6151974"/>
            <a:ext cx="1933575" cy="599675"/>
          </a:xfrm>
          <a:prstGeom prst="rect">
            <a:avLst/>
          </a:prstGeom>
          <a:noFill/>
          <a:ln>
            <a:noFill/>
          </a:ln>
        </p:spPr>
      </p:pic>
      <p:cxnSp>
        <p:nvCxnSpPr>
          <p:cNvPr id="266" name="Google Shape;266;g113bc76fbc2_9_75"/>
          <p:cNvCxnSpPr/>
          <p:nvPr/>
        </p:nvCxnSpPr>
        <p:spPr>
          <a:xfrm>
            <a:off x="0" y="6464596"/>
            <a:ext cx="9597656" cy="0"/>
          </a:xfrm>
          <a:prstGeom prst="straightConnector1">
            <a:avLst/>
          </a:prstGeom>
          <a:noFill/>
          <a:ln cap="flat" cmpd="sng" w="9525">
            <a:solidFill>
              <a:srgbClr val="3E6EC2"/>
            </a:solidFill>
            <a:prstDash val="solid"/>
            <a:round/>
            <a:headEnd len="sm" w="sm" type="none"/>
            <a:tailEnd len="sm" w="sm" type="none"/>
          </a:ln>
        </p:spPr>
      </p:cxnSp>
      <p:pic>
        <p:nvPicPr>
          <p:cNvPr id="267" name="Google Shape;267;g113bc76fbc2_9_75"/>
          <p:cNvPicPr preferRelativeResize="0"/>
          <p:nvPr/>
        </p:nvPicPr>
        <p:blipFill>
          <a:blip r:embed="rId4">
            <a:alphaModFix/>
          </a:blip>
          <a:stretch>
            <a:fillRect/>
          </a:stretch>
        </p:blipFill>
        <p:spPr>
          <a:xfrm>
            <a:off x="9791700" y="0"/>
            <a:ext cx="2400300" cy="68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g113bc76fbc2_22_0"/>
          <p:cNvSpPr txBox="1"/>
          <p:nvPr>
            <p:ph type="title"/>
          </p:nvPr>
        </p:nvSpPr>
        <p:spPr>
          <a:xfrm>
            <a:off x="-125" y="117575"/>
            <a:ext cx="12192000" cy="5355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chemeClr val="dk1"/>
              </a:buClr>
              <a:buSzPts val="3100"/>
              <a:buFont typeface="Georgia"/>
              <a:buNone/>
            </a:pPr>
            <a:r>
              <a:rPr lang="en-GB" sz="3200"/>
              <a:t>Project Goals</a:t>
            </a:r>
            <a:endParaRPr sz="3200"/>
          </a:p>
        </p:txBody>
      </p:sp>
      <p:pic>
        <p:nvPicPr>
          <p:cNvPr id="384" name="Google Shape;384;g113bc76fbc2_22_0"/>
          <p:cNvPicPr preferRelativeResize="0"/>
          <p:nvPr/>
        </p:nvPicPr>
        <p:blipFill rotWithShape="1">
          <a:blip r:embed="rId3">
            <a:alphaModFix/>
          </a:blip>
          <a:srcRect b="0" l="0" r="0" t="0"/>
          <a:stretch/>
        </p:blipFill>
        <p:spPr>
          <a:xfrm>
            <a:off x="9820277" y="6190073"/>
            <a:ext cx="1726642" cy="535500"/>
          </a:xfrm>
          <a:prstGeom prst="rect">
            <a:avLst/>
          </a:prstGeom>
          <a:noFill/>
          <a:ln>
            <a:noFill/>
          </a:ln>
        </p:spPr>
      </p:pic>
      <p:grpSp>
        <p:nvGrpSpPr>
          <p:cNvPr id="385" name="Google Shape;385;g113bc76fbc2_22_0"/>
          <p:cNvGrpSpPr/>
          <p:nvPr/>
        </p:nvGrpSpPr>
        <p:grpSpPr>
          <a:xfrm>
            <a:off x="243177" y="1117262"/>
            <a:ext cx="11608405" cy="5316615"/>
            <a:chOff x="-63715" y="2138090"/>
            <a:chExt cx="10956493" cy="3188948"/>
          </a:xfrm>
        </p:grpSpPr>
        <p:sp>
          <p:nvSpPr>
            <p:cNvPr id="386" name="Google Shape;386;g113bc76fbc2_22_0"/>
            <p:cNvSpPr txBox="1"/>
            <p:nvPr/>
          </p:nvSpPr>
          <p:spPr>
            <a:xfrm>
              <a:off x="250323" y="2138090"/>
              <a:ext cx="5210100" cy="2244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700"/>
                <a:buFont typeface="Arial"/>
                <a:buNone/>
              </a:pPr>
              <a:r>
                <a:rPr b="1" i="0" lang="en-GB" sz="2700" u="none" cap="none" strike="noStrike">
                  <a:solidFill>
                    <a:schemeClr val="accent1"/>
                  </a:solidFill>
                  <a:latin typeface="Calibri"/>
                  <a:ea typeface="Calibri"/>
                  <a:cs typeface="Calibri"/>
                  <a:sym typeface="Calibri"/>
                </a:rPr>
                <a:t>Objectives</a:t>
              </a:r>
              <a:endParaRPr i="0" sz="2700" u="none" cap="none" strike="noStrike">
                <a:solidFill>
                  <a:srgbClr val="000000"/>
                </a:solidFill>
                <a:latin typeface="Calibri"/>
                <a:ea typeface="Calibri"/>
                <a:cs typeface="Calibri"/>
                <a:sym typeface="Calibri"/>
              </a:endParaRPr>
            </a:p>
          </p:txBody>
        </p:sp>
        <p:sp>
          <p:nvSpPr>
            <p:cNvPr id="387" name="Google Shape;387;g113bc76fbc2_22_0"/>
            <p:cNvSpPr txBox="1"/>
            <p:nvPr/>
          </p:nvSpPr>
          <p:spPr>
            <a:xfrm>
              <a:off x="6233478" y="2138093"/>
              <a:ext cx="4659300" cy="2244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000000"/>
                </a:buClr>
                <a:buSzPts val="2700"/>
                <a:buFont typeface="Arial"/>
                <a:buNone/>
              </a:pPr>
              <a:r>
                <a:rPr b="1" i="0" lang="en-GB" sz="2700" u="none" cap="none" strike="noStrike">
                  <a:solidFill>
                    <a:schemeClr val="accent1"/>
                  </a:solidFill>
                  <a:latin typeface="Calibri"/>
                  <a:ea typeface="Calibri"/>
                  <a:cs typeface="Calibri"/>
                  <a:sym typeface="Calibri"/>
                </a:rPr>
                <a:t>Constraints</a:t>
              </a:r>
              <a:endParaRPr b="0" i="0" sz="2700" u="none" cap="none" strike="noStrike">
                <a:solidFill>
                  <a:srgbClr val="000000"/>
                </a:solidFill>
                <a:latin typeface="Arial"/>
                <a:ea typeface="Arial"/>
                <a:cs typeface="Arial"/>
                <a:sym typeface="Arial"/>
              </a:endParaRPr>
            </a:p>
          </p:txBody>
        </p:sp>
        <p:sp>
          <p:nvSpPr>
            <p:cNvPr id="388" name="Google Shape;388;g113bc76fbc2_22_0"/>
            <p:cNvSpPr txBox="1"/>
            <p:nvPr/>
          </p:nvSpPr>
          <p:spPr>
            <a:xfrm flipH="1">
              <a:off x="41581" y="2590438"/>
              <a:ext cx="5317500" cy="2736600"/>
            </a:xfrm>
            <a:prstGeom prst="rect">
              <a:avLst/>
            </a:prstGeom>
            <a:noFill/>
            <a:ln>
              <a:noFill/>
            </a:ln>
          </p:spPr>
          <p:txBody>
            <a:bodyPr anchorCtr="0" anchor="ctr" bIns="0" lIns="0" spcFirstLastPara="1" rIns="0" wrap="square" tIns="0">
              <a:spAutoFit/>
            </a:bodyPr>
            <a:lstStyle/>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To Provide recommendation of the best suitable crops in the area so that the farmer does not incur any loss.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To recommend proper crops suitable with soil and environment to the farmer.</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Recommend crop with Good Return on Investment.</a:t>
              </a:r>
              <a:endParaRPr sz="24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203200" lvl="0" marL="342900" marR="0" rtl="0" algn="l">
                <a:lnSpc>
                  <a:spcPct val="100000"/>
                </a:lnSpc>
                <a:spcBef>
                  <a:spcPts val="0"/>
                </a:spcBef>
                <a:spcAft>
                  <a:spcPts val="0"/>
                </a:spcAft>
                <a:buClr>
                  <a:schemeClr val="dk1"/>
                </a:buClr>
                <a:buSzPts val="2000"/>
                <a:buFont typeface="Arial"/>
                <a:buNone/>
              </a:pPr>
              <a:r>
                <a:t/>
              </a:r>
              <a:endParaRPr i="0" sz="2400" u="none" cap="none" strike="noStrike">
                <a:solidFill>
                  <a:schemeClr val="dk1"/>
                </a:solidFill>
                <a:latin typeface="Calibri"/>
                <a:ea typeface="Calibri"/>
                <a:cs typeface="Calibri"/>
                <a:sym typeface="Calibri"/>
              </a:endParaRPr>
            </a:p>
          </p:txBody>
        </p:sp>
        <p:sp>
          <p:nvSpPr>
            <p:cNvPr id="389" name="Google Shape;389;g113bc76fbc2_22_0"/>
            <p:cNvSpPr txBox="1"/>
            <p:nvPr/>
          </p:nvSpPr>
          <p:spPr>
            <a:xfrm>
              <a:off x="6215804" y="2590438"/>
              <a:ext cx="4659300" cy="1972200"/>
            </a:xfrm>
            <a:prstGeom prst="rect">
              <a:avLst/>
            </a:prstGeom>
            <a:noFill/>
            <a:ln>
              <a:noFill/>
            </a:ln>
          </p:spPr>
          <p:txBody>
            <a:bodyPr anchorCtr="0" anchor="ctr" bIns="0" lIns="0" spcFirstLastPara="1" rIns="0" wrap="square" tIns="0">
              <a:spAutoFit/>
            </a:bodyPr>
            <a:lstStyle/>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Lack of timely and hustle free availability of the Data.</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GB" sz="2400">
                  <a:solidFill>
                    <a:schemeClr val="dk1"/>
                  </a:solidFill>
                  <a:latin typeface="Calibri"/>
                  <a:ea typeface="Calibri"/>
                  <a:cs typeface="Calibri"/>
                  <a:sym typeface="Calibri"/>
                </a:rPr>
                <a:t>Crop recommendation for upcoming season with best return of investment.</a:t>
              </a:r>
              <a:endParaRPr sz="24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i="0" sz="2400" u="none" cap="none" strike="noStrike">
                <a:solidFill>
                  <a:schemeClr val="dk1"/>
                </a:solidFill>
                <a:latin typeface="Calibri"/>
                <a:ea typeface="Calibri"/>
                <a:cs typeface="Calibri"/>
                <a:sym typeface="Calibri"/>
              </a:endParaRPr>
            </a:p>
          </p:txBody>
        </p:sp>
        <p:cxnSp>
          <p:nvCxnSpPr>
            <p:cNvPr id="390" name="Google Shape;390;g113bc76fbc2_22_0"/>
            <p:cNvCxnSpPr/>
            <p:nvPr/>
          </p:nvCxnSpPr>
          <p:spPr>
            <a:xfrm>
              <a:off x="-63715" y="2493775"/>
              <a:ext cx="5528100" cy="0"/>
            </a:xfrm>
            <a:prstGeom prst="straightConnector1">
              <a:avLst/>
            </a:prstGeom>
            <a:noFill/>
            <a:ln cap="flat" cmpd="sng" w="9525">
              <a:solidFill>
                <a:schemeClr val="accent1"/>
              </a:solidFill>
              <a:prstDash val="solid"/>
              <a:miter lim="800000"/>
              <a:headEnd len="sm" w="sm" type="none"/>
              <a:tailEnd len="sm" w="sm" type="none"/>
            </a:ln>
          </p:spPr>
        </p:cxnSp>
        <p:cxnSp>
          <p:nvCxnSpPr>
            <p:cNvPr id="391" name="Google Shape;391;g113bc76fbc2_22_0"/>
            <p:cNvCxnSpPr/>
            <p:nvPr/>
          </p:nvCxnSpPr>
          <p:spPr>
            <a:xfrm>
              <a:off x="6054112" y="2493775"/>
              <a:ext cx="4659300" cy="0"/>
            </a:xfrm>
            <a:prstGeom prst="straightConnector1">
              <a:avLst/>
            </a:prstGeom>
            <a:noFill/>
            <a:ln cap="flat" cmpd="sng" w="9525">
              <a:solidFill>
                <a:schemeClr val="accent1"/>
              </a:solidFill>
              <a:prstDash val="solid"/>
              <a:miter lim="800000"/>
              <a:headEnd len="sm" w="sm" type="none"/>
              <a:tailEnd len="sm" w="sm" type="none"/>
            </a:ln>
          </p:spPr>
        </p:cxnSp>
        <p:cxnSp>
          <p:nvCxnSpPr>
            <p:cNvPr id="392" name="Google Shape;392;g113bc76fbc2_22_0"/>
            <p:cNvCxnSpPr/>
            <p:nvPr/>
          </p:nvCxnSpPr>
          <p:spPr>
            <a:xfrm>
              <a:off x="5846950" y="2343407"/>
              <a:ext cx="0" cy="1892700"/>
            </a:xfrm>
            <a:prstGeom prst="straightConnector1">
              <a:avLst/>
            </a:prstGeom>
            <a:noFill/>
            <a:ln cap="flat" cmpd="sng" w="9525">
              <a:solidFill>
                <a:srgbClr val="7F7F7F"/>
              </a:solidFill>
              <a:prstDash val="dot"/>
              <a:miter lim="800000"/>
              <a:headEnd len="sm" w="sm" type="none"/>
              <a:tailEnd len="sm" w="sm" type="none"/>
            </a:ln>
          </p:spPr>
        </p:cxnSp>
      </p:grpSp>
      <p:pic>
        <p:nvPicPr>
          <p:cNvPr id="393" name="Google Shape;393;g113bc76fbc2_22_0"/>
          <p:cNvPicPr preferRelativeResize="0"/>
          <p:nvPr/>
        </p:nvPicPr>
        <p:blipFill>
          <a:blip r:embed="rId4">
            <a:alphaModFix/>
          </a:blip>
          <a:stretch>
            <a:fillRect/>
          </a:stretch>
        </p:blipFill>
        <p:spPr>
          <a:xfrm>
            <a:off x="2744450" y="898375"/>
            <a:ext cx="1194025" cy="706025"/>
          </a:xfrm>
          <a:prstGeom prst="rect">
            <a:avLst/>
          </a:prstGeom>
          <a:noFill/>
          <a:ln>
            <a:noFill/>
          </a:ln>
        </p:spPr>
      </p:pic>
      <p:pic>
        <p:nvPicPr>
          <p:cNvPr id="394" name="Google Shape;394;g113bc76fbc2_22_0"/>
          <p:cNvPicPr preferRelativeResize="0"/>
          <p:nvPr/>
        </p:nvPicPr>
        <p:blipFill>
          <a:blip r:embed="rId5">
            <a:alphaModFix/>
          </a:blip>
          <a:stretch>
            <a:fillRect/>
          </a:stretch>
        </p:blipFill>
        <p:spPr>
          <a:xfrm>
            <a:off x="9051774" y="898375"/>
            <a:ext cx="1072957" cy="70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
          <p:cNvSpPr txBox="1"/>
          <p:nvPr>
            <p:ph type="title"/>
          </p:nvPr>
        </p:nvSpPr>
        <p:spPr>
          <a:xfrm>
            <a:off x="78900" y="166200"/>
            <a:ext cx="12030000" cy="507900"/>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Success Criteria</a:t>
            </a:r>
            <a:endParaRPr b="0" i="0" sz="3200" u="none" cap="none" strike="noStrike">
              <a:solidFill>
                <a:srgbClr val="000000"/>
              </a:solidFill>
              <a:latin typeface="Georgia"/>
              <a:ea typeface="Georgia"/>
              <a:cs typeface="Georgia"/>
              <a:sym typeface="Georgia"/>
            </a:endParaRPr>
          </a:p>
        </p:txBody>
      </p:sp>
      <p:sp>
        <p:nvSpPr>
          <p:cNvPr id="400" name="Google Shape;400;p7"/>
          <p:cNvSpPr txBox="1"/>
          <p:nvPr/>
        </p:nvSpPr>
        <p:spPr>
          <a:xfrm>
            <a:off x="0" y="952135"/>
            <a:ext cx="12030000" cy="1477287"/>
          </a:xfrm>
          <a:prstGeom prst="rect">
            <a:avLst/>
          </a:prstGeom>
          <a:noFill/>
          <a:ln>
            <a:noFill/>
          </a:ln>
        </p:spPr>
        <p:txBody>
          <a:bodyPr anchorCtr="0" anchor="t" bIns="45700" lIns="91425" spcFirstLastPara="1" rIns="91425" wrap="square" tIns="45700">
            <a:spAutoFit/>
          </a:bodyPr>
          <a:lstStyle/>
          <a:p>
            <a:pPr indent="-220128" lvl="0" marL="338658" marR="0" rtl="0" algn="just">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220128" lvl="0" marL="338658" marR="0" rtl="0" algn="just">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220128" lvl="0" marL="338658" marR="0" rtl="0" algn="just">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220128" lvl="0" marL="338658" marR="0" rtl="0" algn="just">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a:p>
            <a:pPr indent="-220128" lvl="0" marL="338658" marR="0" rtl="0" algn="just">
              <a:lnSpc>
                <a:spcPct val="100000"/>
              </a:lnSpc>
              <a:spcBef>
                <a:spcPts val="0"/>
              </a:spcBef>
              <a:spcAft>
                <a:spcPts val="0"/>
              </a:spcAft>
              <a:buClr>
                <a:srgbClr val="000000"/>
              </a:buClr>
              <a:buSzPts val="1400"/>
              <a:buFont typeface="Arial"/>
              <a:buNone/>
            </a:pPr>
            <a:r>
              <a:t/>
            </a:r>
            <a:endParaRPr b="0" i="0" sz="1800" u="none" cap="none" strike="noStrike">
              <a:solidFill>
                <a:schemeClr val="dk1"/>
              </a:solidFill>
              <a:latin typeface="Arial"/>
              <a:ea typeface="Arial"/>
              <a:cs typeface="Arial"/>
              <a:sym typeface="Arial"/>
            </a:endParaRPr>
          </a:p>
        </p:txBody>
      </p:sp>
      <p:sp>
        <p:nvSpPr>
          <p:cNvPr id="401" name="Google Shape;401;p7"/>
          <p:cNvSpPr txBox="1"/>
          <p:nvPr/>
        </p:nvSpPr>
        <p:spPr>
          <a:xfrm>
            <a:off x="78850" y="1000100"/>
            <a:ext cx="12030000" cy="39405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SzPts val="2500"/>
              <a:buFont typeface="Calibri"/>
              <a:buChar char="●"/>
            </a:pPr>
            <a:r>
              <a:rPr i="0" lang="en-GB" sz="2500" u="none" cap="none" strike="noStrike">
                <a:solidFill>
                  <a:schemeClr val="dk1"/>
                </a:solidFill>
                <a:latin typeface="Calibri"/>
                <a:ea typeface="Calibri"/>
                <a:cs typeface="Calibri"/>
                <a:sym typeface="Calibri"/>
              </a:rPr>
              <a:t>The model Recommends some of</a:t>
            </a:r>
            <a:r>
              <a:rPr lang="en-GB" sz="2500">
                <a:solidFill>
                  <a:schemeClr val="dk1"/>
                </a:solidFill>
                <a:latin typeface="Calibri"/>
                <a:ea typeface="Calibri"/>
                <a:cs typeface="Calibri"/>
                <a:sym typeface="Calibri"/>
              </a:rPr>
              <a:t> </a:t>
            </a:r>
            <a:r>
              <a:rPr i="0" lang="en-GB" sz="2500" u="none" cap="none" strike="noStrike">
                <a:solidFill>
                  <a:schemeClr val="dk1"/>
                </a:solidFill>
                <a:latin typeface="Calibri"/>
                <a:ea typeface="Calibri"/>
                <a:cs typeface="Calibri"/>
                <a:sym typeface="Calibri"/>
              </a:rPr>
              <a:t> the best Crops &amp; return on investment with high accuracy using historical data</a:t>
            </a:r>
            <a:r>
              <a:rPr lang="en-GB" sz="2500">
                <a:latin typeface="Calibri"/>
                <a:ea typeface="Calibri"/>
                <a:cs typeface="Calibri"/>
                <a:sym typeface="Calibri"/>
              </a:rPr>
              <a:t> </a:t>
            </a:r>
            <a:r>
              <a:rPr i="0" lang="en-GB" sz="2500" u="none" cap="none" strike="noStrike">
                <a:solidFill>
                  <a:schemeClr val="dk1"/>
                </a:solidFill>
                <a:latin typeface="Calibri"/>
                <a:ea typeface="Calibri"/>
                <a:cs typeface="Calibri"/>
                <a:sym typeface="Calibri"/>
              </a:rPr>
              <a:t>collected using various  agricultural sites &amp; Journals.</a:t>
            </a:r>
            <a:endParaRPr i="0" sz="2500" u="none" cap="none" strike="noStrik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387350" lvl="0" marL="457200" marR="0" rtl="0" algn="l">
              <a:lnSpc>
                <a:spcPct val="100000"/>
              </a:lnSpc>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Dataset consist of various factors needed for the proper growing of a crop. We have taken into consideration these factors which will be taken as an input from the farmer/authority that will be deciding which crop to sow. </a:t>
            </a:r>
            <a:endParaRPr sz="25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500">
              <a:solidFill>
                <a:schemeClr val="dk1"/>
              </a:solidFill>
              <a:latin typeface="Calibri"/>
              <a:ea typeface="Calibri"/>
              <a:cs typeface="Calibri"/>
              <a:sym typeface="Calibri"/>
            </a:endParaRPr>
          </a:p>
          <a:p>
            <a:pPr indent="-387350" lvl="0" marL="457200" marR="0" rtl="0" algn="l">
              <a:lnSpc>
                <a:spcPct val="100000"/>
              </a:lnSpc>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Crop Recommendation helps the farmer to choose the right crop by providing insights that ordinary farmers don’t keep track of thereby decreasing the chances of crop failure and increasing productivity. It also prevents them from incurring losses.</a:t>
            </a:r>
            <a:endParaRPr sz="2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
          <p:cNvSpPr txBox="1"/>
          <p:nvPr>
            <p:ph type="title"/>
          </p:nvPr>
        </p:nvSpPr>
        <p:spPr>
          <a:xfrm>
            <a:off x="-2" y="0"/>
            <a:ext cx="12192000" cy="674100"/>
          </a:xfrm>
          <a:prstGeom prst="rect">
            <a:avLst/>
          </a:prstGeom>
          <a:noFill/>
          <a:ln>
            <a:noFill/>
          </a:ln>
        </p:spPr>
        <p:txBody>
          <a:bodyPr anchorCtr="0" anchor="ctr" bIns="45675" lIns="45675" spcFirstLastPara="1" rIns="45675" wrap="square" tIns="45675">
            <a:normAutofit/>
          </a:bodyPr>
          <a:lstStyle/>
          <a:p>
            <a:pPr indent="0" lvl="0" marL="0" rtl="0" algn="ctr">
              <a:lnSpc>
                <a:spcPct val="90000"/>
              </a:lnSpc>
              <a:spcBef>
                <a:spcPts val="0"/>
              </a:spcBef>
              <a:spcAft>
                <a:spcPts val="0"/>
              </a:spcAft>
              <a:buClr>
                <a:srgbClr val="000000"/>
              </a:buClr>
              <a:buSzPts val="1138"/>
              <a:buFont typeface="Georgia"/>
              <a:buNone/>
            </a:pPr>
            <a:r>
              <a:rPr lang="en-GB" sz="3550"/>
              <a:t>CRISP-ML(Q) Methodology</a:t>
            </a:r>
            <a:endParaRPr sz="3550"/>
          </a:p>
        </p:txBody>
      </p:sp>
      <p:pic>
        <p:nvPicPr>
          <p:cNvPr id="407" name="Google Shape;407;p6"/>
          <p:cNvPicPr preferRelativeResize="0"/>
          <p:nvPr/>
        </p:nvPicPr>
        <p:blipFill rotWithShape="1">
          <a:blip r:embed="rId3">
            <a:alphaModFix/>
          </a:blip>
          <a:srcRect b="0" l="0" r="0" t="0"/>
          <a:stretch/>
        </p:blipFill>
        <p:spPr>
          <a:xfrm>
            <a:off x="2824325" y="804475"/>
            <a:ext cx="6062500" cy="564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113bc76fbc2_27_0"/>
          <p:cNvSpPr txBox="1"/>
          <p:nvPr>
            <p:ph type="title"/>
          </p:nvPr>
        </p:nvSpPr>
        <p:spPr>
          <a:xfrm>
            <a:off x="212951" y="190945"/>
            <a:ext cx="10515600" cy="535491"/>
          </a:xfrm>
          <a:prstGeom prst="rect">
            <a:avLst/>
          </a:prstGeom>
          <a:noFill/>
          <a:ln>
            <a:noFill/>
          </a:ln>
        </p:spPr>
        <p:txBody>
          <a:bodyPr anchorCtr="0" anchor="ctr" bIns="45700" lIns="91400" spcFirstLastPara="1" rIns="91400" wrap="square" tIns="45700">
            <a:spAutoFit/>
          </a:bodyPr>
          <a:lstStyle/>
          <a:p>
            <a:pPr indent="0" lvl="0" marL="0" rtl="0" algn="ctr">
              <a:lnSpc>
                <a:spcPct val="90000"/>
              </a:lnSpc>
              <a:spcBef>
                <a:spcPts val="0"/>
              </a:spcBef>
              <a:spcAft>
                <a:spcPts val="0"/>
              </a:spcAft>
              <a:buSzPts val="4000"/>
              <a:buNone/>
            </a:pPr>
            <a:r>
              <a:rPr lang="en-GB" sz="3200"/>
              <a:t>Technical Stacks</a:t>
            </a:r>
            <a:endParaRPr sz="3200"/>
          </a:p>
        </p:txBody>
      </p:sp>
      <p:sp>
        <p:nvSpPr>
          <p:cNvPr descr="SQLite - Wikipedia" id="413" name="Google Shape;413;g113bc76fbc2_27_0"/>
          <p:cNvSpPr/>
          <p:nvPr/>
        </p:nvSpPr>
        <p:spPr>
          <a:xfrm>
            <a:off x="155575" y="-144463"/>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SQLite - Wikipedia" id="414" name="Google Shape;414;g113bc76fbc2_27_0"/>
          <p:cNvSpPr/>
          <p:nvPr/>
        </p:nvSpPr>
        <p:spPr>
          <a:xfrm>
            <a:off x="155575" y="-144463"/>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SQLite - Wikipedia" id="415" name="Google Shape;415;g113bc76fbc2_27_0"/>
          <p:cNvSpPr/>
          <p:nvPr/>
        </p:nvSpPr>
        <p:spPr>
          <a:xfrm>
            <a:off x="155575" y="-144463"/>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SQLite - Wikipedia" id="416" name="Google Shape;416;g113bc76fbc2_27_0"/>
          <p:cNvSpPr/>
          <p:nvPr/>
        </p:nvSpPr>
        <p:spPr>
          <a:xfrm>
            <a:off x="155575" y="-144463"/>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SQLite - Wikipedia" id="417" name="Google Shape;417;g113bc76fbc2_27_0"/>
          <p:cNvSpPr/>
          <p:nvPr/>
        </p:nvSpPr>
        <p:spPr>
          <a:xfrm>
            <a:off x="155575" y="-144463"/>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Cheat-sheet for Google Colab. In this tutorial, you will learn how to… | by  Tanu N Prabhu | Towards Data Science" id="418" name="Google Shape;418;g113bc76fbc2_27_0"/>
          <p:cNvSpPr/>
          <p:nvPr/>
        </p:nvSpPr>
        <p:spPr>
          <a:xfrm>
            <a:off x="307975" y="7937"/>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Cheat-sheet for Google Colab. In this tutorial, you will learn how to… | by  Tanu N Prabhu | Towards Data Science" id="419" name="Google Shape;419;g113bc76fbc2_27_0"/>
          <p:cNvSpPr/>
          <p:nvPr/>
        </p:nvSpPr>
        <p:spPr>
          <a:xfrm>
            <a:off x="553952" y="199439"/>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PPT Basic – Evergreen- Widescreen Instructions Slide" id="420" name="Google Shape;420;g113bc76fbc2_27_0"/>
          <p:cNvSpPr/>
          <p:nvPr/>
        </p:nvSpPr>
        <p:spPr>
          <a:xfrm>
            <a:off x="460375" y="160337"/>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PPT Basic – Evergreen- Widescreen Instructions Slide" id="421" name="Google Shape;421;g113bc76fbc2_27_0"/>
          <p:cNvSpPr/>
          <p:nvPr/>
        </p:nvSpPr>
        <p:spPr>
          <a:xfrm>
            <a:off x="612775" y="312737"/>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descr="PPT Basic – Evergreen- Widescreen Instructions Slide" id="422" name="Google Shape;422;g113bc76fbc2_27_0"/>
          <p:cNvSpPr/>
          <p:nvPr/>
        </p:nvSpPr>
        <p:spPr>
          <a:xfrm>
            <a:off x="765175" y="465137"/>
            <a:ext cx="304800" cy="304801"/>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g113bc76fbc2_27_0"/>
          <p:cNvSpPr txBox="1"/>
          <p:nvPr/>
        </p:nvSpPr>
        <p:spPr>
          <a:xfrm>
            <a:off x="5384700" y="726425"/>
            <a:ext cx="6807300" cy="5635800"/>
          </a:xfrm>
          <a:prstGeom prst="rect">
            <a:avLst/>
          </a:prstGeom>
          <a:noFill/>
          <a:ln>
            <a:noFill/>
          </a:ln>
        </p:spPr>
        <p:txBody>
          <a:bodyPr anchorCtr="0" anchor="t" bIns="45700" lIns="91400" spcFirstLastPara="1" rIns="91400"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i="0" lang="en-GB" sz="1800" u="none" cap="none" strike="noStrike">
                <a:solidFill>
                  <a:schemeClr val="dk1"/>
                </a:solidFill>
                <a:latin typeface="Calibri"/>
                <a:ea typeface="Calibri"/>
                <a:cs typeface="Calibri"/>
                <a:sym typeface="Calibri"/>
              </a:rPr>
              <a:t>These are some tools and software Environment</a:t>
            </a:r>
            <a:endParaRPr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i="0" lang="en-GB" sz="1800" u="none" cap="none" strike="noStrike">
                <a:solidFill>
                  <a:schemeClr val="dk1"/>
                </a:solidFill>
                <a:latin typeface="Calibri"/>
                <a:ea typeface="Calibri"/>
                <a:cs typeface="Calibri"/>
                <a:sym typeface="Calibri"/>
              </a:rPr>
              <a:t>we used for our project </a:t>
            </a:r>
            <a:r>
              <a:rPr lang="en-GB" sz="18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en-GB" sz="2000" u="sng" cap="none" strike="noStrike">
                <a:solidFill>
                  <a:schemeClr val="dk1"/>
                </a:solidFill>
                <a:latin typeface="Calibri"/>
                <a:ea typeface="Calibri"/>
                <a:cs typeface="Calibri"/>
                <a:sym typeface="Calibri"/>
              </a:rPr>
              <a:t>Python</a:t>
            </a:r>
            <a:r>
              <a:rPr b="1" i="0" lang="en-GB" sz="1700" u="sng" cap="none" strike="noStrike">
                <a:solidFill>
                  <a:schemeClr val="dk1"/>
                </a:solidFill>
                <a:latin typeface="Calibri"/>
                <a:ea typeface="Calibri"/>
                <a:cs typeface="Calibri"/>
                <a:sym typeface="Calibri"/>
              </a:rPr>
              <a:t>: </a:t>
            </a:r>
            <a:r>
              <a:rPr i="0" lang="en-GB" sz="1900" u="none" cap="none" strike="noStrike">
                <a:solidFill>
                  <a:schemeClr val="dk1"/>
                </a:solidFill>
                <a:latin typeface="Calibri"/>
                <a:ea typeface="Calibri"/>
                <a:cs typeface="Calibri"/>
                <a:sym typeface="Calibri"/>
              </a:rPr>
              <a:t> </a:t>
            </a:r>
            <a:r>
              <a:rPr i="0" lang="en-GB" sz="1800" u="none" cap="none" strike="noStrike">
                <a:solidFill>
                  <a:schemeClr val="dk1"/>
                </a:solidFill>
                <a:latin typeface="Calibri"/>
                <a:ea typeface="Calibri"/>
                <a:cs typeface="Calibri"/>
                <a:sym typeface="Calibri"/>
              </a:rPr>
              <a:t>We used for EDA and Model  Building</a:t>
            </a:r>
            <a:endParaRPr sz="1800">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i="0" lang="en-GB" sz="2000" u="sng" cap="none" strike="noStrike">
                <a:solidFill>
                  <a:schemeClr val="dk1"/>
                </a:solidFill>
                <a:latin typeface="Calibri"/>
                <a:ea typeface="Calibri"/>
                <a:cs typeface="Calibri"/>
                <a:sym typeface="Calibri"/>
              </a:rPr>
              <a:t>Python IDE</a:t>
            </a:r>
            <a:r>
              <a:rPr b="1" i="0" lang="en-GB" sz="1700" u="sng" cap="none" strike="noStrike">
                <a:solidFill>
                  <a:schemeClr val="dk1"/>
                </a:solidFill>
                <a:latin typeface="Calibri"/>
                <a:ea typeface="Calibri"/>
                <a:cs typeface="Calibri"/>
                <a:sym typeface="Calibri"/>
              </a:rPr>
              <a:t>:</a:t>
            </a:r>
            <a:r>
              <a:rPr b="1" i="0" lang="en-GB" sz="1900" u="none" cap="none" strike="noStrike">
                <a:solidFill>
                  <a:schemeClr val="dk1"/>
                </a:solidFill>
                <a:latin typeface="Calibri"/>
                <a:ea typeface="Calibri"/>
                <a:cs typeface="Calibri"/>
                <a:sym typeface="Calibri"/>
              </a:rPr>
              <a:t> </a:t>
            </a:r>
            <a:r>
              <a:rPr i="0" lang="en-GB" sz="1900" u="none" cap="none" strike="noStrike">
                <a:solidFill>
                  <a:schemeClr val="dk1"/>
                </a:solidFill>
                <a:latin typeface="Calibri"/>
                <a:ea typeface="Calibri"/>
                <a:cs typeface="Calibri"/>
                <a:sym typeface="Calibri"/>
              </a:rPr>
              <a:t>Jupyter Notebook ,python and Google colab</a:t>
            </a:r>
            <a:endParaRPr i="0" sz="19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19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GB" sz="2400">
                <a:solidFill>
                  <a:schemeClr val="dk1"/>
                </a:solidFill>
                <a:latin typeface="Calibri"/>
                <a:ea typeface="Calibri"/>
                <a:cs typeface="Calibri"/>
                <a:sym typeface="Calibri"/>
              </a:rPr>
              <a:t>Python libraries: </a:t>
            </a:r>
            <a:endParaRPr b="1" sz="2400">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GB" sz="1700" u="sng">
                <a:solidFill>
                  <a:schemeClr val="dk1"/>
                </a:solidFill>
                <a:latin typeface="Calibri"/>
                <a:ea typeface="Calibri"/>
                <a:cs typeface="Calibri"/>
                <a:sym typeface="Calibri"/>
              </a:rPr>
              <a:t>Numpy:</a:t>
            </a:r>
            <a:r>
              <a:rPr b="1" lang="en-GB" sz="1700">
                <a:solidFill>
                  <a:schemeClr val="dk1"/>
                </a:solidFill>
                <a:latin typeface="Calibri"/>
                <a:ea typeface="Calibri"/>
                <a:cs typeface="Calibri"/>
                <a:sym typeface="Calibri"/>
              </a:rPr>
              <a:t> </a:t>
            </a:r>
            <a:r>
              <a:rPr lang="en-GB" sz="1700">
                <a:solidFill>
                  <a:schemeClr val="dk1"/>
                </a:solidFill>
                <a:latin typeface="Calibri"/>
                <a:ea typeface="Calibri"/>
                <a:cs typeface="Calibri"/>
                <a:sym typeface="Calibri"/>
              </a:rPr>
              <a:t>used for working with arrays</a:t>
            </a:r>
            <a:endParaRPr sz="17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lang="en-GB" sz="1700" u="sng">
                <a:solidFill>
                  <a:schemeClr val="dk1"/>
                </a:solidFill>
                <a:latin typeface="Calibri"/>
                <a:ea typeface="Calibri"/>
                <a:cs typeface="Calibri"/>
                <a:sym typeface="Calibri"/>
              </a:rPr>
              <a:t>Pandas</a:t>
            </a:r>
            <a:r>
              <a:rPr lang="en-GB" sz="1700" u="sng">
                <a:solidFill>
                  <a:schemeClr val="dk1"/>
                </a:solidFill>
                <a:latin typeface="Calibri"/>
                <a:ea typeface="Calibri"/>
                <a:cs typeface="Calibri"/>
                <a:sym typeface="Calibri"/>
              </a:rPr>
              <a:t>: </a:t>
            </a:r>
            <a:r>
              <a:rPr lang="en-GB" sz="1700">
                <a:solidFill>
                  <a:srgbClr val="202124"/>
                </a:solidFill>
                <a:highlight>
                  <a:srgbClr val="FFFFFF"/>
                </a:highlight>
                <a:latin typeface="Calibri"/>
                <a:ea typeface="Calibri"/>
                <a:cs typeface="Calibri"/>
                <a:sym typeface="Calibri"/>
              </a:rPr>
              <a:t>Pandas is a widely-used data analysis and manipulation library for Python.</a:t>
            </a:r>
            <a:endParaRPr sz="1700">
              <a:solidFill>
                <a:srgbClr val="202124"/>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lang="en-GB" sz="1700" u="sng">
                <a:solidFill>
                  <a:srgbClr val="202124"/>
                </a:solidFill>
                <a:highlight>
                  <a:srgbClr val="FFFFFF"/>
                </a:highlight>
                <a:latin typeface="Calibri"/>
                <a:ea typeface="Calibri"/>
                <a:cs typeface="Calibri"/>
                <a:sym typeface="Calibri"/>
              </a:rPr>
              <a:t>Matplotlib:</a:t>
            </a:r>
            <a:r>
              <a:rPr b="1" lang="en-GB" sz="1700">
                <a:solidFill>
                  <a:srgbClr val="202124"/>
                </a:solidFill>
                <a:highlight>
                  <a:srgbClr val="FFFFFF"/>
                </a:highlight>
                <a:latin typeface="Calibri"/>
                <a:ea typeface="Calibri"/>
                <a:cs typeface="Calibri"/>
                <a:sym typeface="Calibri"/>
              </a:rPr>
              <a:t> </a:t>
            </a:r>
            <a:r>
              <a:rPr lang="en-GB" sz="1700">
                <a:solidFill>
                  <a:srgbClr val="202124"/>
                </a:solidFill>
                <a:highlight>
                  <a:srgbClr val="FFFFFF"/>
                </a:highlight>
                <a:latin typeface="Calibri"/>
                <a:ea typeface="Calibri"/>
                <a:cs typeface="Calibri"/>
                <a:sym typeface="Calibri"/>
              </a:rPr>
              <a:t>pyplot is a collection of functions that make matplotlib work like MATLAB. Each pyplot function makes some change to a figure: e.g., creates a figure, creates a plotting  etc</a:t>
            </a:r>
            <a:endParaRPr sz="1700">
              <a:solidFill>
                <a:srgbClr val="202124"/>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lang="en-GB" sz="1500" u="sng">
                <a:solidFill>
                  <a:srgbClr val="464646"/>
                </a:solidFill>
                <a:highlight>
                  <a:srgbClr val="FDFDFD"/>
                </a:highlight>
              </a:rPr>
              <a:t>Sweet Viz:</a:t>
            </a:r>
            <a:r>
              <a:rPr lang="en-GB" sz="1600">
                <a:solidFill>
                  <a:srgbClr val="464646"/>
                </a:solidFill>
                <a:highlight>
                  <a:srgbClr val="FDFDFD"/>
                </a:highlight>
                <a:latin typeface="Calibri"/>
                <a:ea typeface="Calibri"/>
                <a:cs typeface="Calibri"/>
                <a:sym typeface="Calibri"/>
              </a:rPr>
              <a:t>The system is built around quickly visualizing target values and comparing datasets. Its goal is to help quick analysis of target characteristics, training vs testing data, and other such data characterization tasks</a:t>
            </a:r>
            <a:r>
              <a:rPr lang="en-GB">
                <a:solidFill>
                  <a:srgbClr val="464646"/>
                </a:solidFill>
                <a:highlight>
                  <a:srgbClr val="FDFDFD"/>
                </a:highlight>
              </a:rPr>
              <a:t>.</a:t>
            </a:r>
            <a:r>
              <a:rPr b="1" lang="en-GB" u="sng">
                <a:solidFill>
                  <a:srgbClr val="464646"/>
                </a:solidFill>
                <a:highlight>
                  <a:srgbClr val="FDFDFD"/>
                </a:highlight>
              </a:rPr>
              <a:t> </a:t>
            </a:r>
            <a:endParaRPr b="1" u="sng">
              <a:solidFill>
                <a:srgbClr val="202124"/>
              </a:solidFill>
              <a:highlight>
                <a:srgbClr val="FFFFFF"/>
              </a:highlight>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GB" sz="1700" u="sng">
                <a:solidFill>
                  <a:srgbClr val="202124"/>
                </a:solidFill>
                <a:highlight>
                  <a:srgbClr val="FFFFFF"/>
                </a:highlight>
                <a:latin typeface="Calibri"/>
                <a:ea typeface="Calibri"/>
                <a:cs typeface="Calibri"/>
                <a:sym typeface="Calibri"/>
              </a:rPr>
              <a:t>scikit-learn:</a:t>
            </a:r>
            <a:r>
              <a:rPr lang="en-GB" sz="1700">
                <a:solidFill>
                  <a:srgbClr val="202124"/>
                </a:solidFill>
                <a:highlight>
                  <a:srgbClr val="FFFFFF"/>
                </a:highlight>
                <a:latin typeface="Calibri"/>
                <a:ea typeface="Calibri"/>
                <a:cs typeface="Calibri"/>
                <a:sym typeface="Calibri"/>
              </a:rPr>
              <a:t>Scikit-learn is a library in Python that </a:t>
            </a:r>
            <a:r>
              <a:rPr b="1" lang="en-GB" sz="1700">
                <a:solidFill>
                  <a:srgbClr val="202124"/>
                </a:solidFill>
                <a:highlight>
                  <a:srgbClr val="FFFFFF"/>
                </a:highlight>
                <a:latin typeface="Calibri"/>
                <a:ea typeface="Calibri"/>
                <a:cs typeface="Calibri"/>
                <a:sym typeface="Calibri"/>
              </a:rPr>
              <a:t>provides many unsupervised and supervised learning algorithms</a:t>
            </a:r>
            <a:r>
              <a:rPr lang="en-GB" sz="1700">
                <a:solidFill>
                  <a:srgbClr val="202124"/>
                </a:solidFill>
                <a:highlight>
                  <a:srgbClr val="FFFFFF"/>
                </a:highlight>
                <a:latin typeface="Calibri"/>
                <a:ea typeface="Calibri"/>
                <a:cs typeface="Calibri"/>
                <a:sym typeface="Calibri"/>
              </a:rPr>
              <a:t>. It's built upon some of the technology you might already be familiar with, like NumPy, pandas, and Matplotlib!</a:t>
            </a:r>
            <a:endParaRPr sz="1700">
              <a:solidFill>
                <a:srgbClr val="202124"/>
              </a:solidFill>
              <a:highlight>
                <a:srgbClr val="FFFFFF"/>
              </a:highlight>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rPr b="1" lang="en-GB" sz="1700" u="sng">
                <a:solidFill>
                  <a:srgbClr val="202124"/>
                </a:solidFill>
                <a:highlight>
                  <a:srgbClr val="FFFFFF"/>
                </a:highlight>
                <a:latin typeface="Calibri"/>
                <a:ea typeface="Calibri"/>
                <a:cs typeface="Calibri"/>
                <a:sym typeface="Calibri"/>
              </a:rPr>
              <a:t>Seaborn:</a:t>
            </a:r>
            <a:r>
              <a:rPr lang="en-GB" sz="1600">
                <a:solidFill>
                  <a:srgbClr val="444444"/>
                </a:solidFill>
                <a:highlight>
                  <a:srgbClr val="FFFFFF"/>
                </a:highlight>
                <a:latin typeface="Calibri"/>
                <a:ea typeface="Calibri"/>
                <a:cs typeface="Calibri"/>
                <a:sym typeface="Calibri"/>
              </a:rPr>
              <a:t>It provides a high-level interface for drawing attractive and informative statistical graphics.</a:t>
            </a:r>
            <a:endParaRPr sz="1600">
              <a:solidFill>
                <a:srgbClr val="202124"/>
              </a:solidFill>
              <a:highlight>
                <a:srgbClr val="FFFFFF"/>
              </a:highlight>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400"/>
              <a:buFont typeface="Arial"/>
              <a:buNone/>
            </a:pPr>
            <a:r>
              <a:t/>
            </a:r>
            <a:endParaRPr sz="1700">
              <a:solidFill>
                <a:srgbClr val="202124"/>
              </a:solidFill>
              <a:highlight>
                <a:srgbClr val="FFFFFF"/>
              </a:highlight>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Calibri"/>
              <a:ea typeface="Calibri"/>
              <a:cs typeface="Calibri"/>
              <a:sym typeface="Calibri"/>
            </a:endParaRPr>
          </a:p>
        </p:txBody>
      </p:sp>
      <p:pic>
        <p:nvPicPr>
          <p:cNvPr id="424" name="Google Shape;424;g113bc76fbc2_27_0"/>
          <p:cNvPicPr preferRelativeResize="0"/>
          <p:nvPr/>
        </p:nvPicPr>
        <p:blipFill rotWithShape="1">
          <a:blip r:embed="rId3">
            <a:alphaModFix/>
          </a:blip>
          <a:srcRect b="0" l="0" r="0" t="0"/>
          <a:stretch/>
        </p:blipFill>
        <p:spPr>
          <a:xfrm>
            <a:off x="3140401" y="1033600"/>
            <a:ext cx="1841174" cy="1094800"/>
          </a:xfrm>
          <a:prstGeom prst="rect">
            <a:avLst/>
          </a:prstGeom>
          <a:noFill/>
          <a:ln>
            <a:noFill/>
          </a:ln>
        </p:spPr>
      </p:pic>
      <p:pic>
        <p:nvPicPr>
          <p:cNvPr id="425" name="Google Shape;425;g113bc76fbc2_27_0"/>
          <p:cNvPicPr preferRelativeResize="0"/>
          <p:nvPr/>
        </p:nvPicPr>
        <p:blipFill rotWithShape="1">
          <a:blip r:embed="rId4">
            <a:alphaModFix/>
          </a:blip>
          <a:srcRect b="0" l="20440" r="17316" t="0"/>
          <a:stretch/>
        </p:blipFill>
        <p:spPr>
          <a:xfrm>
            <a:off x="64250" y="946975"/>
            <a:ext cx="1401851" cy="1096001"/>
          </a:xfrm>
          <a:prstGeom prst="rect">
            <a:avLst/>
          </a:prstGeom>
          <a:noFill/>
          <a:ln>
            <a:noFill/>
          </a:ln>
        </p:spPr>
      </p:pic>
      <p:pic>
        <p:nvPicPr>
          <p:cNvPr id="426" name="Google Shape;426;g113bc76fbc2_27_0"/>
          <p:cNvPicPr preferRelativeResize="0"/>
          <p:nvPr/>
        </p:nvPicPr>
        <p:blipFill rotWithShape="1">
          <a:blip r:embed="rId5">
            <a:alphaModFix/>
          </a:blip>
          <a:srcRect b="0" l="12381" r="20364" t="0"/>
          <a:stretch/>
        </p:blipFill>
        <p:spPr>
          <a:xfrm>
            <a:off x="1466108" y="1032400"/>
            <a:ext cx="1404093" cy="1096000"/>
          </a:xfrm>
          <a:prstGeom prst="rect">
            <a:avLst/>
          </a:prstGeom>
          <a:noFill/>
          <a:ln>
            <a:noFill/>
          </a:ln>
        </p:spPr>
      </p:pic>
      <p:pic>
        <p:nvPicPr>
          <p:cNvPr id="427" name="Google Shape;427;g113bc76fbc2_27_0"/>
          <p:cNvPicPr preferRelativeResize="0"/>
          <p:nvPr/>
        </p:nvPicPr>
        <p:blipFill rotWithShape="1">
          <a:blip r:embed="rId6">
            <a:alphaModFix/>
          </a:blip>
          <a:srcRect b="0" l="0" r="0" t="0"/>
          <a:stretch/>
        </p:blipFill>
        <p:spPr>
          <a:xfrm>
            <a:off x="9686925" y="6155750"/>
            <a:ext cx="1955425" cy="606450"/>
          </a:xfrm>
          <a:prstGeom prst="rect">
            <a:avLst/>
          </a:prstGeom>
          <a:noFill/>
          <a:ln>
            <a:noFill/>
          </a:ln>
        </p:spPr>
      </p:pic>
      <p:pic>
        <p:nvPicPr>
          <p:cNvPr id="428" name="Google Shape;428;g113bc76fbc2_27_0"/>
          <p:cNvPicPr preferRelativeResize="0"/>
          <p:nvPr/>
        </p:nvPicPr>
        <p:blipFill rotWithShape="1">
          <a:blip r:embed="rId7">
            <a:alphaModFix/>
          </a:blip>
          <a:srcRect b="-22249" l="0" r="0" t="0"/>
          <a:stretch/>
        </p:blipFill>
        <p:spPr>
          <a:xfrm>
            <a:off x="35475" y="3184775"/>
            <a:ext cx="2388450" cy="1070350"/>
          </a:xfrm>
          <a:prstGeom prst="rect">
            <a:avLst/>
          </a:prstGeom>
          <a:noFill/>
          <a:ln>
            <a:noFill/>
          </a:ln>
        </p:spPr>
      </p:pic>
      <p:pic>
        <p:nvPicPr>
          <p:cNvPr id="429" name="Google Shape;429;g113bc76fbc2_27_0"/>
          <p:cNvPicPr preferRelativeResize="0"/>
          <p:nvPr/>
        </p:nvPicPr>
        <p:blipFill>
          <a:blip r:embed="rId8">
            <a:alphaModFix/>
          </a:blip>
          <a:stretch>
            <a:fillRect/>
          </a:stretch>
        </p:blipFill>
        <p:spPr>
          <a:xfrm>
            <a:off x="307974" y="2246185"/>
            <a:ext cx="1955438" cy="875550"/>
          </a:xfrm>
          <a:prstGeom prst="rect">
            <a:avLst/>
          </a:prstGeom>
          <a:noFill/>
          <a:ln>
            <a:noFill/>
          </a:ln>
        </p:spPr>
      </p:pic>
      <p:pic>
        <p:nvPicPr>
          <p:cNvPr id="430" name="Google Shape;430;g113bc76fbc2_27_0"/>
          <p:cNvPicPr preferRelativeResize="0"/>
          <p:nvPr/>
        </p:nvPicPr>
        <p:blipFill>
          <a:blip r:embed="rId9">
            <a:alphaModFix/>
          </a:blip>
          <a:stretch>
            <a:fillRect/>
          </a:stretch>
        </p:blipFill>
        <p:spPr>
          <a:xfrm>
            <a:off x="2897299" y="2261787"/>
            <a:ext cx="2084275" cy="844335"/>
          </a:xfrm>
          <a:prstGeom prst="rect">
            <a:avLst/>
          </a:prstGeom>
          <a:noFill/>
          <a:ln>
            <a:noFill/>
          </a:ln>
        </p:spPr>
      </p:pic>
      <p:pic>
        <p:nvPicPr>
          <p:cNvPr id="431" name="Google Shape;431;g113bc76fbc2_27_0"/>
          <p:cNvPicPr preferRelativeResize="0"/>
          <p:nvPr/>
        </p:nvPicPr>
        <p:blipFill>
          <a:blip r:embed="rId10">
            <a:alphaModFix/>
          </a:blip>
          <a:stretch>
            <a:fillRect/>
          </a:stretch>
        </p:blipFill>
        <p:spPr>
          <a:xfrm>
            <a:off x="612775" y="5113975"/>
            <a:ext cx="1208025" cy="1208025"/>
          </a:xfrm>
          <a:prstGeom prst="rect">
            <a:avLst/>
          </a:prstGeom>
          <a:noFill/>
          <a:ln>
            <a:noFill/>
          </a:ln>
        </p:spPr>
      </p:pic>
      <p:pic>
        <p:nvPicPr>
          <p:cNvPr id="432" name="Google Shape;432;g113bc76fbc2_27_0"/>
          <p:cNvPicPr preferRelativeResize="0"/>
          <p:nvPr/>
        </p:nvPicPr>
        <p:blipFill rotWithShape="1">
          <a:blip r:embed="rId11">
            <a:alphaModFix/>
          </a:blip>
          <a:srcRect b="0" l="-9841" r="0" t="-3199"/>
          <a:stretch/>
        </p:blipFill>
        <p:spPr>
          <a:xfrm>
            <a:off x="2616325" y="4998590"/>
            <a:ext cx="2276475" cy="1153385"/>
          </a:xfrm>
          <a:prstGeom prst="rect">
            <a:avLst/>
          </a:prstGeom>
          <a:noFill/>
          <a:ln>
            <a:noFill/>
          </a:ln>
        </p:spPr>
      </p:pic>
      <p:pic>
        <p:nvPicPr>
          <p:cNvPr id="433" name="Google Shape;433;g113bc76fbc2_27_0"/>
          <p:cNvPicPr preferRelativeResize="0"/>
          <p:nvPr/>
        </p:nvPicPr>
        <p:blipFill>
          <a:blip r:embed="rId12">
            <a:alphaModFix/>
          </a:blip>
          <a:stretch>
            <a:fillRect/>
          </a:stretch>
        </p:blipFill>
        <p:spPr>
          <a:xfrm>
            <a:off x="147438" y="4296938"/>
            <a:ext cx="2276475" cy="546354"/>
          </a:xfrm>
          <a:prstGeom prst="rect">
            <a:avLst/>
          </a:prstGeom>
          <a:noFill/>
          <a:ln>
            <a:noFill/>
          </a:ln>
        </p:spPr>
      </p:pic>
      <p:pic>
        <p:nvPicPr>
          <p:cNvPr id="434" name="Google Shape;434;g113bc76fbc2_27_0"/>
          <p:cNvPicPr preferRelativeResize="0"/>
          <p:nvPr/>
        </p:nvPicPr>
        <p:blipFill>
          <a:blip r:embed="rId13">
            <a:alphaModFix/>
          </a:blip>
          <a:stretch>
            <a:fillRect/>
          </a:stretch>
        </p:blipFill>
        <p:spPr>
          <a:xfrm>
            <a:off x="2766074" y="3239498"/>
            <a:ext cx="2276475" cy="1360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9"/>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Project </a:t>
            </a:r>
            <a:r>
              <a:rPr lang="en-GB" sz="3200"/>
              <a:t> Architecture</a:t>
            </a:r>
            <a:endParaRPr b="0" i="0" sz="3200" u="none" cap="none" strike="noStrike">
              <a:solidFill>
                <a:srgbClr val="000000"/>
              </a:solidFill>
              <a:latin typeface="Georgia"/>
              <a:ea typeface="Georgia"/>
              <a:cs typeface="Georgia"/>
              <a:sym typeface="Georgia"/>
            </a:endParaRPr>
          </a:p>
        </p:txBody>
      </p:sp>
      <p:sp>
        <p:nvSpPr>
          <p:cNvPr id="440" name="Google Shape;440;p9"/>
          <p:cNvSpPr txBox="1"/>
          <p:nvPr/>
        </p:nvSpPr>
        <p:spPr>
          <a:xfrm>
            <a:off x="1137075" y="1679025"/>
            <a:ext cx="84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441" name="Google Shape;441;p9"/>
          <p:cNvPicPr preferRelativeResize="0"/>
          <p:nvPr/>
        </p:nvPicPr>
        <p:blipFill>
          <a:blip r:embed="rId3">
            <a:alphaModFix/>
          </a:blip>
          <a:stretch>
            <a:fillRect/>
          </a:stretch>
        </p:blipFill>
        <p:spPr>
          <a:xfrm>
            <a:off x="60575" y="759775"/>
            <a:ext cx="12074675" cy="5638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2"/>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Data </a:t>
            </a:r>
            <a:r>
              <a:rPr lang="en-GB" sz="3200"/>
              <a:t>Understanding</a:t>
            </a:r>
            <a:endParaRPr b="0" i="0" sz="3200" u="none" cap="none" strike="noStrike">
              <a:solidFill>
                <a:srgbClr val="000000"/>
              </a:solidFill>
              <a:latin typeface="Georgia"/>
              <a:ea typeface="Georgia"/>
              <a:cs typeface="Georgia"/>
              <a:sym typeface="Georgia"/>
            </a:endParaRPr>
          </a:p>
        </p:txBody>
      </p:sp>
      <p:sp>
        <p:nvSpPr>
          <p:cNvPr id="447" name="Google Shape;447;p12"/>
          <p:cNvSpPr txBox="1"/>
          <p:nvPr/>
        </p:nvSpPr>
        <p:spPr>
          <a:xfrm>
            <a:off x="303600" y="1181850"/>
            <a:ext cx="11283900" cy="4936800"/>
          </a:xfrm>
          <a:prstGeom prst="rect">
            <a:avLst/>
          </a:prstGeom>
          <a:noFill/>
          <a:ln>
            <a:noFill/>
          </a:ln>
        </p:spPr>
        <p:txBody>
          <a:bodyPr anchorCtr="0" anchor="t" bIns="91425" lIns="91425" spcFirstLastPara="1" rIns="91425" wrap="square" tIns="91425">
            <a:noAutofit/>
          </a:bodyPr>
          <a:lstStyle/>
          <a:p>
            <a:pPr indent="0" lvl="0" marL="0" rtl="0" algn="just">
              <a:lnSpc>
                <a:spcPct val="130000"/>
              </a:lnSpc>
              <a:spcBef>
                <a:spcPts val="0"/>
              </a:spcBef>
              <a:spcAft>
                <a:spcPts val="0"/>
              </a:spcAft>
              <a:buNone/>
            </a:pPr>
            <a:r>
              <a:rPr b="1" lang="en-GB" sz="2000">
                <a:solidFill>
                  <a:schemeClr val="dk1"/>
                </a:solidFill>
                <a:latin typeface="Calibri"/>
                <a:ea typeface="Calibri"/>
                <a:cs typeface="Calibri"/>
                <a:sym typeface="Calibri"/>
              </a:rPr>
              <a:t>Objective</a:t>
            </a:r>
            <a:r>
              <a:rPr b="1" lang="en-GB" sz="1800">
                <a:solidFill>
                  <a:schemeClr val="dk1"/>
                </a:solidFill>
                <a:latin typeface="Calibri"/>
                <a:ea typeface="Calibri"/>
                <a:cs typeface="Calibri"/>
                <a:sym typeface="Calibri"/>
              </a:rPr>
              <a:t> :</a:t>
            </a:r>
            <a:r>
              <a:rPr lang="en-GB" sz="1800">
                <a:solidFill>
                  <a:schemeClr val="dk1"/>
                </a:solidFill>
                <a:latin typeface="Calibri"/>
                <a:ea typeface="Calibri"/>
                <a:cs typeface="Calibri"/>
                <a:sym typeface="Calibri"/>
              </a:rPr>
              <a:t> To develop and validate the Model to Recommend the best crop  &amp; Return </a:t>
            </a:r>
            <a:endParaRPr sz="1800">
              <a:solidFill>
                <a:schemeClr val="dk1"/>
              </a:solidFill>
              <a:latin typeface="Calibri"/>
              <a:ea typeface="Calibri"/>
              <a:cs typeface="Calibri"/>
              <a:sym typeface="Calibri"/>
            </a:endParaRPr>
          </a:p>
          <a:p>
            <a:pPr indent="0" lvl="0" marL="0" rtl="0" algn="just">
              <a:lnSpc>
                <a:spcPct val="130000"/>
              </a:lnSpc>
              <a:spcBef>
                <a:spcPts val="0"/>
              </a:spcBef>
              <a:spcAft>
                <a:spcPts val="0"/>
              </a:spcAft>
              <a:buNone/>
            </a:pPr>
            <a:r>
              <a:rPr lang="en-GB" sz="1800">
                <a:solidFill>
                  <a:schemeClr val="dk1"/>
                </a:solidFill>
                <a:latin typeface="Calibri"/>
                <a:ea typeface="Calibri"/>
                <a:cs typeface="Calibri"/>
                <a:sym typeface="Calibri"/>
              </a:rPr>
              <a:t>on investment for particular crop.</a:t>
            </a:r>
            <a:endParaRPr sz="1800">
              <a:solidFill>
                <a:schemeClr val="dk1"/>
              </a:solidFill>
              <a:latin typeface="Calibri"/>
              <a:ea typeface="Calibri"/>
              <a:cs typeface="Calibri"/>
              <a:sym typeface="Calibri"/>
            </a:endParaRPr>
          </a:p>
          <a:p>
            <a:pPr indent="0" lvl="0" marL="0" rtl="0" algn="just">
              <a:lnSpc>
                <a:spcPct val="130000"/>
              </a:lnSpc>
              <a:spcBef>
                <a:spcPts val="0"/>
              </a:spcBef>
              <a:spcAft>
                <a:spcPts val="0"/>
              </a:spcAft>
              <a:buNone/>
            </a:pPr>
            <a:r>
              <a:t/>
            </a:r>
            <a:endParaRPr sz="1800">
              <a:solidFill>
                <a:schemeClr val="dk1"/>
              </a:solidFill>
            </a:endParaRPr>
          </a:p>
          <a:p>
            <a:pPr indent="0" lvl="0" marL="0" rtl="0" algn="just">
              <a:lnSpc>
                <a:spcPct val="130000"/>
              </a:lnSpc>
              <a:spcBef>
                <a:spcPts val="0"/>
              </a:spcBef>
              <a:spcAft>
                <a:spcPts val="0"/>
              </a:spcAft>
              <a:buNone/>
            </a:pPr>
            <a:r>
              <a:rPr b="1" lang="en-GB" sz="2000">
                <a:solidFill>
                  <a:schemeClr val="dk1"/>
                </a:solidFill>
                <a:latin typeface="Calibri"/>
                <a:ea typeface="Calibri"/>
                <a:cs typeface="Calibri"/>
                <a:sym typeface="Calibri"/>
              </a:rPr>
              <a:t>Dat</a:t>
            </a:r>
            <a:r>
              <a:rPr b="1" lang="en-GB" sz="2000">
                <a:solidFill>
                  <a:schemeClr val="dk1"/>
                </a:solidFill>
                <a:latin typeface="Calibri"/>
                <a:ea typeface="Calibri"/>
                <a:cs typeface="Calibri"/>
                <a:sym typeface="Calibri"/>
              </a:rPr>
              <a:t>a :</a:t>
            </a:r>
            <a:endParaRPr b="1" sz="2000">
              <a:solidFill>
                <a:schemeClr val="dk1"/>
              </a:solidFill>
              <a:latin typeface="Calibri"/>
              <a:ea typeface="Calibri"/>
              <a:cs typeface="Calibri"/>
              <a:sym typeface="Calibri"/>
            </a:endParaRPr>
          </a:p>
          <a:p>
            <a:pPr indent="-387350" lvl="0" marL="457200" rtl="0" algn="just">
              <a:lnSpc>
                <a:spcPct val="115000"/>
              </a:lnSpc>
              <a:spcBef>
                <a:spcPts val="0"/>
              </a:spcBef>
              <a:spcAft>
                <a:spcPts val="0"/>
              </a:spcAft>
              <a:buClr>
                <a:schemeClr val="dk1"/>
              </a:buClr>
              <a:buSzPts val="2500"/>
              <a:buFont typeface="Calibri"/>
              <a:buChar char="●"/>
            </a:pPr>
            <a:r>
              <a:rPr lang="en-GB" sz="1800">
                <a:solidFill>
                  <a:schemeClr val="dk1"/>
                </a:solidFill>
                <a:latin typeface="Calibri"/>
                <a:ea typeface="Calibri"/>
                <a:cs typeface="Calibri"/>
                <a:sym typeface="Calibri"/>
              </a:rPr>
              <a:t>Dataset used is Agri_Data for Crop recommendation &amp; Crop_ROI for </a:t>
            </a:r>
            <a:r>
              <a:rPr lang="en-GB" sz="1800">
                <a:solidFill>
                  <a:schemeClr val="dk1"/>
                </a:solidFill>
                <a:latin typeface="Calibri"/>
                <a:ea typeface="Calibri"/>
                <a:cs typeface="Calibri"/>
                <a:sym typeface="Calibri"/>
              </a:rPr>
              <a:t>Return on </a:t>
            </a:r>
            <a:endParaRPr sz="1800">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rPr lang="en-GB" sz="1800">
                <a:solidFill>
                  <a:schemeClr val="dk1"/>
                </a:solidFill>
                <a:latin typeface="Calibri"/>
                <a:ea typeface="Calibri"/>
                <a:cs typeface="Calibri"/>
                <a:sym typeface="Calibri"/>
              </a:rPr>
              <a:t>investment</a:t>
            </a:r>
            <a:r>
              <a:rPr lang="en-GB" sz="1800">
                <a:solidFill>
                  <a:schemeClr val="dk1"/>
                </a:solidFill>
                <a:latin typeface="Calibri"/>
                <a:ea typeface="Calibri"/>
                <a:cs typeface="Calibri"/>
                <a:sym typeface="Calibri"/>
              </a:rPr>
              <a:t> prediction which is collected from agricultural websites &amp; journal.It</a:t>
            </a:r>
            <a:endParaRPr sz="1800">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rPr lang="en-GB" sz="1800">
                <a:solidFill>
                  <a:schemeClr val="dk1"/>
                </a:solidFill>
                <a:latin typeface="Calibri"/>
                <a:ea typeface="Calibri"/>
                <a:cs typeface="Calibri"/>
                <a:sym typeface="Calibri"/>
              </a:rPr>
              <a:t>is in .csv format.</a:t>
            </a:r>
            <a:endParaRPr sz="1800">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en-GB" sz="2100">
                <a:solidFill>
                  <a:schemeClr val="dk1"/>
                </a:solidFill>
                <a:latin typeface="Calibri"/>
                <a:ea typeface="Calibri"/>
                <a:cs typeface="Calibri"/>
                <a:sym typeface="Calibri"/>
              </a:rPr>
              <a:t> </a:t>
            </a:r>
            <a:r>
              <a:rPr b="1" lang="en-GB" sz="2100">
                <a:solidFill>
                  <a:schemeClr val="dk1"/>
                </a:solidFill>
                <a:latin typeface="Calibri"/>
                <a:ea typeface="Calibri"/>
                <a:cs typeface="Calibri"/>
                <a:sym typeface="Calibri"/>
              </a:rPr>
              <a:t>Crop recommendation</a:t>
            </a:r>
            <a:r>
              <a:rPr b="1" lang="en-GB" sz="1800">
                <a:solidFill>
                  <a:schemeClr val="dk1"/>
                </a:solidFill>
                <a:latin typeface="Calibri"/>
                <a:ea typeface="Calibri"/>
                <a:cs typeface="Calibri"/>
                <a:sym typeface="Calibri"/>
              </a:rPr>
              <a:t>-: </a:t>
            </a:r>
            <a:r>
              <a:rPr lang="en-GB" sz="1900">
                <a:solidFill>
                  <a:schemeClr val="dk1"/>
                </a:solidFill>
                <a:latin typeface="Calibri"/>
                <a:ea typeface="Calibri"/>
                <a:cs typeface="Calibri"/>
                <a:sym typeface="Calibri"/>
              </a:rPr>
              <a:t>Data used for training the model contains 4921 rows and 12 </a:t>
            </a:r>
            <a:endParaRPr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rPr lang="en-GB" sz="1900">
                <a:solidFill>
                  <a:schemeClr val="dk1"/>
                </a:solidFill>
                <a:latin typeface="Calibri"/>
                <a:ea typeface="Calibri"/>
                <a:cs typeface="Calibri"/>
                <a:sym typeface="Calibri"/>
              </a:rPr>
              <a:t> Columns.</a:t>
            </a:r>
            <a:endParaRPr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800">
              <a:solidFill>
                <a:schemeClr val="dk1"/>
              </a:solidFill>
            </a:endParaRPr>
          </a:p>
          <a:p>
            <a:pPr indent="-387350" lvl="0" marL="457200" rtl="0" algn="just">
              <a:lnSpc>
                <a:spcPct val="115000"/>
              </a:lnSpc>
              <a:spcBef>
                <a:spcPts val="0"/>
              </a:spcBef>
              <a:spcAft>
                <a:spcPts val="0"/>
              </a:spcAft>
              <a:buClr>
                <a:schemeClr val="dk1"/>
              </a:buClr>
              <a:buSzPts val="2500"/>
              <a:buChar char="●"/>
            </a:pPr>
            <a:r>
              <a:rPr b="1" lang="en-GB" sz="2000">
                <a:solidFill>
                  <a:schemeClr val="dk1"/>
                </a:solidFill>
              </a:rPr>
              <a:t>Target Variable:</a:t>
            </a:r>
            <a:r>
              <a:rPr b="1" lang="en-GB" sz="1800">
                <a:solidFill>
                  <a:schemeClr val="dk1"/>
                </a:solidFill>
              </a:rPr>
              <a:t> </a:t>
            </a:r>
            <a:r>
              <a:rPr lang="en-GB" sz="1800">
                <a:solidFill>
                  <a:schemeClr val="dk1"/>
                </a:solidFill>
              </a:rPr>
              <a:t>Crop</a:t>
            </a:r>
            <a:endParaRPr sz="1800">
              <a:solidFill>
                <a:schemeClr val="dk1"/>
              </a:solidFill>
            </a:endParaRPr>
          </a:p>
          <a:p>
            <a:pPr indent="-387350" lvl="0" marL="457200" rtl="0" algn="just">
              <a:lnSpc>
                <a:spcPct val="115000"/>
              </a:lnSpc>
              <a:spcBef>
                <a:spcPts val="0"/>
              </a:spcBef>
              <a:spcAft>
                <a:spcPts val="0"/>
              </a:spcAft>
              <a:buClr>
                <a:schemeClr val="dk1"/>
              </a:buClr>
              <a:buSzPts val="2500"/>
              <a:buChar char="●"/>
            </a:pPr>
            <a:r>
              <a:rPr b="1" lang="en-GB" sz="2000">
                <a:solidFill>
                  <a:schemeClr val="dk1"/>
                </a:solidFill>
              </a:rPr>
              <a:t>Independent Variables:</a:t>
            </a:r>
            <a:r>
              <a:rPr lang="en-GB" sz="1800">
                <a:solidFill>
                  <a:schemeClr val="dk1"/>
                </a:solidFill>
                <a:latin typeface="Calibri"/>
                <a:ea typeface="Calibri"/>
                <a:cs typeface="Calibri"/>
                <a:sym typeface="Calibri"/>
              </a:rPr>
              <a:t>District_Name, Season,  N kg/ha, P  kg/ha,</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1800">
                <a:solidFill>
                  <a:schemeClr val="dk1"/>
                </a:solidFill>
                <a:latin typeface="Calibri"/>
                <a:ea typeface="Calibri"/>
                <a:cs typeface="Calibri"/>
                <a:sym typeface="Calibri"/>
              </a:rPr>
              <a:t>         K  kg/ha, ph, Humidity_around, Rainfall, Area, Production, Temp_around.</a:t>
            </a:r>
            <a:endParaRPr b="1"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just">
              <a:lnSpc>
                <a:spcPct val="130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just">
              <a:lnSpc>
                <a:spcPct val="130000"/>
              </a:lnSpc>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2500">
              <a:latin typeface="Calibri"/>
              <a:ea typeface="Calibri"/>
              <a:cs typeface="Calibri"/>
              <a:sym typeface="Calibri"/>
            </a:endParaRPr>
          </a:p>
          <a:p>
            <a:pPr indent="0" lvl="0" marL="91440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448" name="Google Shape;448;p12"/>
          <p:cNvPicPr preferRelativeResize="0"/>
          <p:nvPr/>
        </p:nvPicPr>
        <p:blipFill>
          <a:blip r:embed="rId3">
            <a:alphaModFix/>
          </a:blip>
          <a:stretch>
            <a:fillRect/>
          </a:stretch>
        </p:blipFill>
        <p:spPr>
          <a:xfrm>
            <a:off x="8751150" y="1088788"/>
            <a:ext cx="3164426" cy="290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115f00d6e11_0_0"/>
          <p:cNvSpPr txBox="1"/>
          <p:nvPr>
            <p:ph type="title"/>
          </p:nvPr>
        </p:nvSpPr>
        <p:spPr>
          <a:xfrm>
            <a:off x="228600" y="191604"/>
            <a:ext cx="10515600" cy="507900"/>
          </a:xfrm>
          <a:prstGeom prst="rect">
            <a:avLst/>
          </a:prstGeom>
        </p:spPr>
        <p:txBody>
          <a:bodyPr anchorCtr="0" anchor="ctr" bIns="45675" lIns="45675" spcFirstLastPara="1" rIns="45675" wrap="square" tIns="45675">
            <a:noAutofit/>
          </a:bodyPr>
          <a:lstStyle/>
          <a:p>
            <a:pPr indent="0" lvl="0" marL="0" rtl="0" algn="ctr">
              <a:spcBef>
                <a:spcPts val="0"/>
              </a:spcBef>
              <a:spcAft>
                <a:spcPts val="0"/>
              </a:spcAft>
              <a:buNone/>
            </a:pPr>
            <a:r>
              <a:rPr lang="en-GB" sz="3200">
                <a:solidFill>
                  <a:schemeClr val="dk1"/>
                </a:solidFill>
              </a:rPr>
              <a:t>MetaData Crop recommendation</a:t>
            </a:r>
            <a:endParaRPr sz="3200"/>
          </a:p>
        </p:txBody>
      </p:sp>
      <p:pic>
        <p:nvPicPr>
          <p:cNvPr id="454" name="Google Shape;454;g115f00d6e11_0_0"/>
          <p:cNvPicPr preferRelativeResize="0"/>
          <p:nvPr/>
        </p:nvPicPr>
        <p:blipFill>
          <a:blip r:embed="rId3">
            <a:alphaModFix/>
          </a:blip>
          <a:stretch>
            <a:fillRect/>
          </a:stretch>
        </p:blipFill>
        <p:spPr>
          <a:xfrm>
            <a:off x="157150" y="1170038"/>
            <a:ext cx="11877699" cy="472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5f00d6e11_0_9"/>
          <p:cNvSpPr txBox="1"/>
          <p:nvPr/>
        </p:nvSpPr>
        <p:spPr>
          <a:xfrm>
            <a:off x="483850" y="1051850"/>
            <a:ext cx="11254800" cy="434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2100">
                <a:solidFill>
                  <a:schemeClr val="dk1"/>
                </a:solidFill>
                <a:latin typeface="Calibri"/>
                <a:ea typeface="Calibri"/>
                <a:cs typeface="Calibri"/>
                <a:sym typeface="Calibri"/>
              </a:rPr>
              <a:t>Crop  Return on Investment-: </a:t>
            </a:r>
            <a:r>
              <a:rPr lang="en-GB" sz="1900">
                <a:solidFill>
                  <a:schemeClr val="dk1"/>
                </a:solidFill>
                <a:latin typeface="Calibri"/>
                <a:ea typeface="Calibri"/>
                <a:cs typeface="Calibri"/>
                <a:sym typeface="Calibri"/>
              </a:rPr>
              <a:t>Data used for training the model contains 4921 rows and 13 Columns.</a:t>
            </a:r>
            <a:endParaRPr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800">
              <a:solidFill>
                <a:schemeClr val="dk1"/>
              </a:solidFill>
            </a:endParaRPr>
          </a:p>
          <a:p>
            <a:pPr indent="-387350" lvl="0" marL="457200" rtl="0" algn="just">
              <a:lnSpc>
                <a:spcPct val="115000"/>
              </a:lnSpc>
              <a:spcBef>
                <a:spcPts val="0"/>
              </a:spcBef>
              <a:spcAft>
                <a:spcPts val="0"/>
              </a:spcAft>
              <a:buClr>
                <a:schemeClr val="dk1"/>
              </a:buClr>
              <a:buSzPts val="2500"/>
              <a:buChar char="●"/>
            </a:pPr>
            <a:r>
              <a:rPr b="1" lang="en-GB" sz="2000">
                <a:solidFill>
                  <a:schemeClr val="dk1"/>
                </a:solidFill>
              </a:rPr>
              <a:t>Target Variable:</a:t>
            </a:r>
            <a:r>
              <a:rPr b="1" lang="en-GB" sz="1800">
                <a:solidFill>
                  <a:schemeClr val="dk1"/>
                </a:solidFill>
              </a:rPr>
              <a:t>  (</a:t>
            </a:r>
            <a:r>
              <a:rPr lang="en-GB" sz="1800">
                <a:solidFill>
                  <a:schemeClr val="dk1"/>
                </a:solidFill>
              </a:rPr>
              <a:t>ROI Return On Investment)</a:t>
            </a:r>
            <a:endParaRPr sz="1800">
              <a:solidFill>
                <a:schemeClr val="dk1"/>
              </a:solidFill>
            </a:endParaRPr>
          </a:p>
          <a:p>
            <a:pPr indent="-387350" lvl="0" marL="457200" rtl="0" algn="just">
              <a:lnSpc>
                <a:spcPct val="115000"/>
              </a:lnSpc>
              <a:spcBef>
                <a:spcPts val="0"/>
              </a:spcBef>
              <a:spcAft>
                <a:spcPts val="0"/>
              </a:spcAft>
              <a:buClr>
                <a:schemeClr val="dk1"/>
              </a:buClr>
              <a:buSzPts val="2500"/>
              <a:buChar char="●"/>
            </a:pPr>
            <a:r>
              <a:rPr b="1" lang="en-GB" sz="2000">
                <a:solidFill>
                  <a:schemeClr val="dk1"/>
                </a:solidFill>
              </a:rPr>
              <a:t>Independent Variables</a:t>
            </a:r>
            <a:r>
              <a:rPr b="1" lang="en-GB" sz="1800">
                <a:solidFill>
                  <a:schemeClr val="dk1"/>
                </a:solidFill>
              </a:rPr>
              <a:t>: </a:t>
            </a:r>
            <a:r>
              <a:rPr lang="en-GB" sz="1900">
                <a:solidFill>
                  <a:schemeClr val="dk1"/>
                </a:solidFill>
                <a:latin typeface="Calibri"/>
                <a:ea typeface="Calibri"/>
                <a:cs typeface="Calibri"/>
                <a:sym typeface="Calibri"/>
              </a:rPr>
              <a:t>District_Name, Crop, Crop_Duration, Nitrogen, phosphorus, potassium, ph, Pesticides, Yield bags/ha, Seeds kgs/ha, Cost for Cultivation Rs\ha, Cost of pesticides, Investment cost, Price, Net income.</a:t>
            </a:r>
            <a:endParaRPr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600">
              <a:solidFill>
                <a:schemeClr val="dk1"/>
              </a:solidFill>
            </a:endParaRPr>
          </a:p>
          <a:p>
            <a:pPr indent="0" lvl="0" marL="457200" rtl="0" algn="just">
              <a:lnSpc>
                <a:spcPct val="115000"/>
              </a:lnSpc>
              <a:spcBef>
                <a:spcPts val="0"/>
              </a:spcBef>
              <a:spcAft>
                <a:spcPts val="0"/>
              </a:spcAft>
              <a:buNone/>
            </a:pPr>
            <a:r>
              <a:t/>
            </a:r>
            <a:endParaRPr sz="1600">
              <a:solidFill>
                <a:schemeClr val="dk1"/>
              </a:solidFill>
            </a:endParaRPr>
          </a:p>
          <a:p>
            <a:pPr indent="0" lvl="0" marL="457200" rtl="0" algn="just">
              <a:lnSpc>
                <a:spcPct val="115000"/>
              </a:lnSpc>
              <a:spcBef>
                <a:spcPts val="0"/>
              </a:spcBef>
              <a:spcAft>
                <a:spcPts val="0"/>
              </a:spcAft>
              <a:buNone/>
            </a:pPr>
            <a:r>
              <a:t/>
            </a:r>
            <a:endParaRPr sz="1600">
              <a:solidFill>
                <a:schemeClr val="dk1"/>
              </a:solidFill>
            </a:endParaRPr>
          </a:p>
          <a:p>
            <a:pPr indent="0" lvl="0" marL="0" rtl="0" algn="just">
              <a:lnSpc>
                <a:spcPct val="115000"/>
              </a:lnSpc>
              <a:spcBef>
                <a:spcPts val="0"/>
              </a:spcBef>
              <a:spcAft>
                <a:spcPts val="0"/>
              </a:spcAft>
              <a:buNone/>
            </a:pPr>
            <a:r>
              <a:t/>
            </a:r>
            <a:endParaRPr sz="1600">
              <a:solidFill>
                <a:schemeClr val="dk1"/>
              </a:solidFill>
            </a:endParaRPr>
          </a:p>
          <a:p>
            <a:pPr indent="0" lvl="0" marL="457200" rtl="0" algn="just">
              <a:lnSpc>
                <a:spcPct val="115000"/>
              </a:lnSpc>
              <a:spcBef>
                <a:spcPts val="0"/>
              </a:spcBef>
              <a:spcAft>
                <a:spcPts val="0"/>
              </a:spcAft>
              <a:buNone/>
            </a:pPr>
            <a:r>
              <a:t/>
            </a:r>
            <a:endParaRPr sz="1600">
              <a:solidFill>
                <a:schemeClr val="dk1"/>
              </a:solidFill>
            </a:endParaRPr>
          </a:p>
          <a:p>
            <a:pPr indent="0" lvl="0" marL="457200" rtl="0" algn="just">
              <a:lnSpc>
                <a:spcPct val="115000"/>
              </a:lnSpc>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163491210f_2_6"/>
          <p:cNvSpPr txBox="1"/>
          <p:nvPr>
            <p:ph type="title"/>
          </p:nvPr>
        </p:nvSpPr>
        <p:spPr>
          <a:xfrm>
            <a:off x="228600" y="191600"/>
            <a:ext cx="11754000" cy="507900"/>
          </a:xfrm>
          <a:prstGeom prst="rect">
            <a:avLst/>
          </a:prstGeom>
        </p:spPr>
        <p:txBody>
          <a:bodyPr anchorCtr="0" anchor="ctr" bIns="45675" lIns="45675" spcFirstLastPara="1" rIns="45675" wrap="square" tIns="45675">
            <a:noAutofit/>
          </a:bodyPr>
          <a:lstStyle/>
          <a:p>
            <a:pPr indent="0" lvl="0" marL="0" rtl="0" algn="ctr">
              <a:lnSpc>
                <a:spcPct val="100000"/>
              </a:lnSpc>
              <a:spcBef>
                <a:spcPts val="0"/>
              </a:spcBef>
              <a:spcAft>
                <a:spcPts val="0"/>
              </a:spcAft>
              <a:buNone/>
            </a:pPr>
            <a:r>
              <a:rPr lang="en-GB" sz="3200">
                <a:solidFill>
                  <a:schemeClr val="dk1"/>
                </a:solidFill>
              </a:rPr>
              <a:t>MetaData Crop Return on Investment</a:t>
            </a:r>
            <a:endParaRPr sz="4200"/>
          </a:p>
        </p:txBody>
      </p:sp>
      <p:pic>
        <p:nvPicPr>
          <p:cNvPr id="465" name="Google Shape;465;g1163491210f_2_6"/>
          <p:cNvPicPr preferRelativeResize="0"/>
          <p:nvPr/>
        </p:nvPicPr>
        <p:blipFill>
          <a:blip r:embed="rId3">
            <a:alphaModFix/>
          </a:blip>
          <a:stretch>
            <a:fillRect/>
          </a:stretch>
        </p:blipFill>
        <p:spPr>
          <a:xfrm>
            <a:off x="152400" y="851900"/>
            <a:ext cx="11753850" cy="539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4"/>
          <p:cNvSpPr txBox="1"/>
          <p:nvPr>
            <p:ph type="title"/>
          </p:nvPr>
        </p:nvSpPr>
        <p:spPr>
          <a:xfrm>
            <a:off x="277825" y="259875"/>
            <a:ext cx="11752200" cy="5355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000000"/>
              </a:buClr>
              <a:buSzPts val="3000"/>
              <a:buFont typeface="Georgia"/>
              <a:buNone/>
            </a:pPr>
            <a:r>
              <a:rPr lang="en-GB" sz="3200"/>
              <a:t>Data Preparation </a:t>
            </a:r>
            <a:r>
              <a:rPr lang="en-GB"/>
              <a:t> </a:t>
            </a:r>
            <a:endParaRPr/>
          </a:p>
        </p:txBody>
      </p:sp>
      <p:sp>
        <p:nvSpPr>
          <p:cNvPr id="471" name="Google Shape;471;p14"/>
          <p:cNvSpPr txBox="1"/>
          <p:nvPr/>
        </p:nvSpPr>
        <p:spPr>
          <a:xfrm flipH="1">
            <a:off x="11343403" y="-126325"/>
            <a:ext cx="686700" cy="1077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None/>
            </a:pPr>
            <a:r>
              <a:t/>
            </a:r>
            <a:endParaRPr b="1" sz="1600"/>
          </a:p>
          <a:p>
            <a:pPr indent="0" lvl="0" marL="457200" marR="0" rtl="0" algn="just">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a:p>
            <a:pPr indent="-203195" lvl="0" marL="338658"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Arial"/>
              <a:ea typeface="Arial"/>
              <a:cs typeface="Arial"/>
              <a:sym typeface="Arial"/>
            </a:endParaRPr>
          </a:p>
        </p:txBody>
      </p:sp>
      <p:pic>
        <p:nvPicPr>
          <p:cNvPr descr="Thumbnail image of a Lens result" id="472" name="Google Shape;472;p14"/>
          <p:cNvPicPr preferRelativeResize="0"/>
          <p:nvPr/>
        </p:nvPicPr>
        <p:blipFill rotWithShape="1">
          <a:blip r:embed="rId3">
            <a:alphaModFix/>
          </a:blip>
          <a:srcRect b="7242" l="0" r="0" t="9093"/>
          <a:stretch/>
        </p:blipFill>
        <p:spPr>
          <a:xfrm flipH="1">
            <a:off x="10997183" y="950976"/>
            <a:ext cx="1194815" cy="683600"/>
          </a:xfrm>
          <a:prstGeom prst="rect">
            <a:avLst/>
          </a:prstGeom>
          <a:noFill/>
          <a:ln>
            <a:noFill/>
          </a:ln>
        </p:spPr>
      </p:pic>
      <p:pic>
        <p:nvPicPr>
          <p:cNvPr id="473" name="Google Shape;473;p14"/>
          <p:cNvPicPr preferRelativeResize="0"/>
          <p:nvPr/>
        </p:nvPicPr>
        <p:blipFill>
          <a:blip r:embed="rId4">
            <a:alphaModFix/>
          </a:blip>
          <a:stretch>
            <a:fillRect/>
          </a:stretch>
        </p:blipFill>
        <p:spPr>
          <a:xfrm>
            <a:off x="7541775" y="1343026"/>
            <a:ext cx="3669825" cy="3669825"/>
          </a:xfrm>
          <a:prstGeom prst="rect">
            <a:avLst/>
          </a:prstGeom>
          <a:noFill/>
          <a:ln>
            <a:noFill/>
          </a:ln>
        </p:spPr>
      </p:pic>
      <p:sp>
        <p:nvSpPr>
          <p:cNvPr id="474" name="Google Shape;474;p14"/>
          <p:cNvSpPr txBox="1"/>
          <p:nvPr/>
        </p:nvSpPr>
        <p:spPr>
          <a:xfrm>
            <a:off x="903125" y="1562050"/>
            <a:ext cx="7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75" name="Google Shape;475;p14"/>
          <p:cNvSpPr txBox="1"/>
          <p:nvPr/>
        </p:nvSpPr>
        <p:spPr>
          <a:xfrm>
            <a:off x="566800" y="1211100"/>
            <a:ext cx="7165200" cy="4987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GB" sz="2400">
                <a:latin typeface="Calibri"/>
                <a:ea typeface="Calibri"/>
                <a:cs typeface="Calibri"/>
                <a:sym typeface="Calibri"/>
              </a:rPr>
              <a:t>The data collected is a primary Source i.e the process of gathering data through survey,journals etc. </a:t>
            </a:r>
            <a:endParaRPr sz="2400">
              <a:latin typeface="Calibri"/>
              <a:ea typeface="Calibri"/>
              <a:cs typeface="Calibri"/>
              <a:sym typeface="Calibri"/>
            </a:endParaRPr>
          </a:p>
          <a:p>
            <a:pPr indent="0" lvl="0" marL="45720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GB" sz="2400">
                <a:latin typeface="Calibri"/>
                <a:ea typeface="Calibri"/>
                <a:cs typeface="Calibri"/>
                <a:sym typeface="Calibri"/>
              </a:rPr>
              <a:t>Basic cleaning and preprocessing steps were taken to  standardize the data.</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GB" sz="2400">
                <a:latin typeface="Calibri"/>
                <a:ea typeface="Calibri"/>
                <a:cs typeface="Calibri"/>
                <a:sym typeface="Calibri"/>
              </a:rPr>
              <a:t>Removed null values ,duplicate ,low </a:t>
            </a:r>
            <a:r>
              <a:rPr lang="en-GB" sz="2400">
                <a:latin typeface="Calibri"/>
                <a:ea typeface="Calibri"/>
                <a:cs typeface="Calibri"/>
                <a:sym typeface="Calibri"/>
              </a:rPr>
              <a:t>variance</a:t>
            </a:r>
            <a:r>
              <a:rPr lang="en-GB" sz="2400">
                <a:latin typeface="Calibri"/>
                <a:ea typeface="Calibri"/>
                <a:cs typeface="Calibri"/>
                <a:sym typeface="Calibri"/>
              </a:rPr>
              <a:t> ,high correlated values .</a:t>
            </a:r>
            <a:endParaRPr sz="2400">
              <a:latin typeface="Calibri"/>
              <a:ea typeface="Calibri"/>
              <a:cs typeface="Calibri"/>
              <a:sym typeface="Calibri"/>
            </a:endParaRPr>
          </a:p>
          <a:p>
            <a:pPr indent="0" lvl="0" marL="457200" rtl="0" algn="l">
              <a:spcBef>
                <a:spcPts val="0"/>
              </a:spcBef>
              <a:spcAft>
                <a:spcPts val="0"/>
              </a:spcAft>
              <a:buNone/>
            </a:pPr>
            <a:r>
              <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GB" sz="2400">
                <a:latin typeface="Calibri"/>
                <a:ea typeface="Calibri"/>
                <a:cs typeface="Calibri"/>
                <a:sym typeface="Calibri"/>
              </a:rPr>
              <a:t> Using sckit learn </a:t>
            </a:r>
            <a:r>
              <a:rPr lang="en-GB" sz="2400">
                <a:latin typeface="Calibri"/>
                <a:ea typeface="Calibri"/>
                <a:cs typeface="Calibri"/>
                <a:sym typeface="Calibri"/>
              </a:rPr>
              <a:t>library</a:t>
            </a:r>
            <a:r>
              <a:rPr lang="en-GB" sz="2400">
                <a:latin typeface="Calibri"/>
                <a:ea typeface="Calibri"/>
                <a:cs typeface="Calibri"/>
                <a:sym typeface="Calibri"/>
              </a:rPr>
              <a:t>  we standarized ,normalized the data .</a:t>
            </a: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457200" lvl="0" marL="0" rtl="0" algn="ctr">
              <a:lnSpc>
                <a:spcPct val="90000"/>
              </a:lnSpc>
              <a:spcBef>
                <a:spcPts val="0"/>
              </a:spcBef>
              <a:spcAft>
                <a:spcPts val="0"/>
              </a:spcAft>
              <a:buClr>
                <a:srgbClr val="000000"/>
              </a:buClr>
              <a:buSzPts val="2900"/>
              <a:buFont typeface="Georgia"/>
              <a:buNone/>
            </a:pPr>
            <a:r>
              <a:rPr lang="en-GB" sz="3200"/>
              <a:t>Project Manager</a:t>
            </a:r>
            <a:endParaRPr b="0" i="0" sz="3200" u="none" cap="none" strike="noStrike">
              <a:solidFill>
                <a:srgbClr val="000000"/>
              </a:solidFill>
              <a:latin typeface="Georgia"/>
              <a:ea typeface="Georgia"/>
              <a:cs typeface="Georgia"/>
              <a:sym typeface="Georgia"/>
            </a:endParaRPr>
          </a:p>
        </p:txBody>
      </p:sp>
      <p:pic>
        <p:nvPicPr>
          <p:cNvPr id="273" name="Google Shape;273;p2"/>
          <p:cNvPicPr preferRelativeResize="0"/>
          <p:nvPr/>
        </p:nvPicPr>
        <p:blipFill rotWithShape="1">
          <a:blip r:embed="rId3">
            <a:alphaModFix/>
          </a:blip>
          <a:srcRect b="0" l="0" r="0" t="0"/>
          <a:stretch/>
        </p:blipFill>
        <p:spPr>
          <a:xfrm>
            <a:off x="204000" y="952125"/>
            <a:ext cx="2163900" cy="21639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p:spPr>
      </p:pic>
      <p:sp>
        <p:nvSpPr>
          <p:cNvPr id="274" name="Google Shape;274;p2"/>
          <p:cNvSpPr/>
          <p:nvPr/>
        </p:nvSpPr>
        <p:spPr>
          <a:xfrm>
            <a:off x="2552450" y="1893525"/>
            <a:ext cx="3863700" cy="1222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100"/>
              <a:buFont typeface="Calibri"/>
              <a:buNone/>
            </a:pPr>
            <a:r>
              <a:rPr b="1" i="0" lang="en-GB" sz="1667" u="none" cap="none" strike="noStrike">
                <a:solidFill>
                  <a:schemeClr val="accent1"/>
                </a:solidFill>
                <a:latin typeface="Calibri"/>
                <a:ea typeface="Calibri"/>
                <a:cs typeface="Calibri"/>
                <a:sym typeface="Calibri"/>
              </a:rPr>
              <a:t>Mr. Sharath Manikonda</a:t>
            </a:r>
            <a:endParaRPr b="0" i="0" sz="1667"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1100"/>
              <a:buFont typeface="Calibri"/>
              <a:buNone/>
            </a:pPr>
            <a:r>
              <a:rPr b="1" i="0" lang="en-GB" sz="1667" u="none" cap="none" strike="noStrike">
                <a:solidFill>
                  <a:schemeClr val="accent1"/>
                </a:solidFill>
                <a:latin typeface="Calibri"/>
                <a:ea typeface="Calibri"/>
                <a:cs typeface="Calibri"/>
                <a:sym typeface="Calibri"/>
              </a:rPr>
              <a:t>Director at Innodatatics : </a:t>
            </a:r>
            <a:endParaRPr b="1" i="0" sz="1667"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rPr b="1" i="0" lang="en-GB" sz="1467" u="sng" cap="none" strike="noStrike">
                <a:solidFill>
                  <a:srgbClr val="410FF9"/>
                </a:solidFill>
                <a:latin typeface="Calibri"/>
                <a:ea typeface="Calibri"/>
                <a:cs typeface="Calibri"/>
                <a:sym typeface="Calibri"/>
              </a:rPr>
              <a:t>https://www.</a:t>
            </a:r>
            <a:r>
              <a:rPr b="1" i="0" lang="en-GB" sz="1467" u="sng" cap="none" strike="noStrike">
                <a:solidFill>
                  <a:srgbClr val="410FF9"/>
                </a:solidFill>
                <a:latin typeface="Calibri"/>
                <a:ea typeface="Calibri"/>
                <a:cs typeface="Calibri"/>
                <a:sym typeface="Calibri"/>
                <a:hlinkClick r:id="rId4">
                  <a:extLst>
                    <a:ext uri="{A12FA001-AC4F-418D-AE19-62706E023703}">
                      <ahyp:hlinkClr val="tx"/>
                    </a:ext>
                  </a:extLst>
                </a:hlinkClick>
              </a:rPr>
              <a:t>linkedin.com/in/sharat-chandra</a:t>
            </a:r>
            <a:endParaRPr b="1" i="0" sz="1467" u="none" cap="none" strike="noStrike">
              <a:solidFill>
                <a:srgbClr val="410FF9"/>
              </a:solidFill>
              <a:latin typeface="Calibri"/>
              <a:ea typeface="Calibri"/>
              <a:cs typeface="Calibri"/>
              <a:sym typeface="Calibri"/>
            </a:endParaRPr>
          </a:p>
        </p:txBody>
      </p:sp>
      <p:sp>
        <p:nvSpPr>
          <p:cNvPr id="275" name="Google Shape;275;p2"/>
          <p:cNvSpPr txBox="1"/>
          <p:nvPr/>
        </p:nvSpPr>
        <p:spPr>
          <a:xfrm>
            <a:off x="304800" y="6486525"/>
            <a:ext cx="196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6" name="Google Shape;276;p2"/>
          <p:cNvPicPr preferRelativeResize="0"/>
          <p:nvPr/>
        </p:nvPicPr>
        <p:blipFill rotWithShape="1">
          <a:blip r:embed="rId5">
            <a:alphaModFix/>
          </a:blip>
          <a:srcRect b="0" l="0" r="60984" t="0"/>
          <a:stretch/>
        </p:blipFill>
        <p:spPr>
          <a:xfrm>
            <a:off x="289225" y="4037825"/>
            <a:ext cx="2163900" cy="2163900"/>
          </a:xfrm>
          <a:prstGeom prst="rect">
            <a:avLst/>
          </a:prstGeom>
          <a:noFill/>
          <a:ln>
            <a:noFill/>
          </a:ln>
        </p:spPr>
      </p:pic>
      <p:sp>
        <p:nvSpPr>
          <p:cNvPr id="277" name="Google Shape;277;p2"/>
          <p:cNvSpPr/>
          <p:nvPr/>
        </p:nvSpPr>
        <p:spPr>
          <a:xfrm>
            <a:off x="2552450" y="4839250"/>
            <a:ext cx="3863700" cy="1222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100"/>
              <a:buFont typeface="Calibri"/>
              <a:buNone/>
            </a:pPr>
            <a:r>
              <a:rPr b="1" lang="en-GB" sz="1667">
                <a:solidFill>
                  <a:schemeClr val="accent1"/>
                </a:solidFill>
                <a:latin typeface="Calibri"/>
                <a:ea typeface="Calibri"/>
                <a:cs typeface="Calibri"/>
                <a:sym typeface="Calibri"/>
              </a:rPr>
              <a:t>Raju Kalyan </a:t>
            </a:r>
            <a:endParaRPr b="1" i="0" sz="1667"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rPr b="1" lang="en-GB" sz="1467" u="sng">
                <a:solidFill>
                  <a:srgbClr val="410FF9"/>
                </a:solidFill>
                <a:latin typeface="Calibri"/>
                <a:ea typeface="Calibri"/>
                <a:cs typeface="Calibri"/>
                <a:sym typeface="Calibri"/>
              </a:rPr>
              <a:t>https://www.linkedin.com/in/raju-kalyan-728770217/</a:t>
            </a:r>
            <a:endParaRPr b="1" i="0" sz="1467" u="none" cap="none" strike="noStrike">
              <a:solidFill>
                <a:srgbClr val="410FF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13"/>
          <p:cNvPicPr preferRelativeResize="0"/>
          <p:nvPr>
            <p:ph idx="2" type="pic"/>
          </p:nvPr>
        </p:nvPicPr>
        <p:blipFill rotWithShape="1">
          <a:blip r:embed="rId3">
            <a:alphaModFix/>
          </a:blip>
          <a:srcRect b="7736" l="0" r="0" t="7736"/>
          <a:stretch/>
        </p:blipFill>
        <p:spPr>
          <a:xfrm>
            <a:off x="609600" y="1600200"/>
            <a:ext cx="10972800" cy="5257800"/>
          </a:xfrm>
          <a:prstGeom prst="rect">
            <a:avLst/>
          </a:prstGeom>
          <a:noFill/>
          <a:ln>
            <a:noFill/>
          </a:ln>
        </p:spPr>
      </p:pic>
      <p:sp>
        <p:nvSpPr>
          <p:cNvPr id="482" name="Google Shape;482;p13"/>
          <p:cNvSpPr/>
          <p:nvPr/>
        </p:nvSpPr>
        <p:spPr>
          <a:xfrm>
            <a:off x="-9566" y="16498"/>
            <a:ext cx="12199978" cy="6873376"/>
          </a:xfrm>
          <a:prstGeom prst="rect">
            <a:avLst/>
          </a:prstGeom>
          <a:gradFill>
            <a:gsLst>
              <a:gs pos="0">
                <a:srgbClr val="0A6FD0">
                  <a:alpha val="89411"/>
                </a:srgbClr>
              </a:gs>
              <a:gs pos="100000">
                <a:srgbClr val="ED7D31">
                  <a:alpha val="86274"/>
                </a:srgbClr>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Open Sans SemiBold"/>
              <a:ea typeface="Open Sans SemiBold"/>
              <a:cs typeface="Open Sans SemiBold"/>
              <a:sym typeface="Open Sans SemiBold"/>
            </a:endParaRPr>
          </a:p>
        </p:txBody>
      </p:sp>
      <p:sp>
        <p:nvSpPr>
          <p:cNvPr id="483" name="Google Shape;483;p13"/>
          <p:cNvSpPr/>
          <p:nvPr/>
        </p:nvSpPr>
        <p:spPr>
          <a:xfrm>
            <a:off x="288289" y="2643897"/>
            <a:ext cx="11604267" cy="1231106"/>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4000"/>
              <a:buFont typeface="Cambria"/>
              <a:buNone/>
            </a:pPr>
            <a:r>
              <a:rPr b="1" i="1" lang="en-GB" sz="4000" u="none" cap="none" strike="noStrike">
                <a:solidFill>
                  <a:srgbClr val="FFFFFF"/>
                </a:solidFill>
                <a:latin typeface="Cambria"/>
                <a:ea typeface="Cambria"/>
                <a:cs typeface="Cambria"/>
                <a:sym typeface="Cambria"/>
              </a:rPr>
              <a:t>Exploratory Data Analysis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4000"/>
              <a:buFont typeface="Cambria"/>
              <a:buNone/>
            </a:pPr>
            <a:r>
              <a:rPr b="1" i="1" lang="en-GB" sz="4000" u="none" cap="none" strike="noStrike">
                <a:solidFill>
                  <a:srgbClr val="FFFFFF"/>
                </a:solidFill>
                <a:latin typeface="Cambria"/>
                <a:ea typeface="Cambria"/>
                <a:cs typeface="Cambria"/>
                <a:sym typeface="Cambria"/>
              </a:rPr>
              <a:t>(EDA)</a:t>
            </a:r>
            <a:endParaRPr b="0" i="0" sz="1400" u="none" cap="none" strike="noStrike">
              <a:solidFill>
                <a:srgbClr val="000000"/>
              </a:solidFill>
              <a:latin typeface="Arial"/>
              <a:ea typeface="Arial"/>
              <a:cs typeface="Arial"/>
              <a:sym typeface="Arial"/>
            </a:endParaRPr>
          </a:p>
        </p:txBody>
      </p:sp>
      <p:pic>
        <p:nvPicPr>
          <p:cNvPr descr="Google Shape;65;p1" id="484" name="Google Shape;484;p13"/>
          <p:cNvPicPr preferRelativeResize="0"/>
          <p:nvPr/>
        </p:nvPicPr>
        <p:blipFill rotWithShape="1">
          <a:blip r:embed="rId4">
            <a:alphaModFix/>
          </a:blip>
          <a:srcRect b="0" l="0" r="0" t="0"/>
          <a:stretch/>
        </p:blipFill>
        <p:spPr>
          <a:xfrm>
            <a:off x="10801191" y="6502400"/>
            <a:ext cx="1390808" cy="35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ph type="title"/>
          </p:nvPr>
        </p:nvSpPr>
        <p:spPr>
          <a:xfrm>
            <a:off x="156975" y="84150"/>
            <a:ext cx="11821200" cy="535500"/>
          </a:xfrm>
          <a:prstGeom prst="rect">
            <a:avLst/>
          </a:prstGeom>
          <a:noFill/>
          <a:ln>
            <a:noFill/>
          </a:ln>
        </p:spPr>
        <p:txBody>
          <a:bodyPr anchorCtr="0" anchor="ctr" bIns="45700" lIns="91425" spcFirstLastPara="1" rIns="91425" wrap="square" tIns="45700">
            <a:spAutoFit/>
          </a:bodyPr>
          <a:lstStyle/>
          <a:p>
            <a:pPr indent="0" lvl="0" marL="0" rtl="0" algn="ctr">
              <a:lnSpc>
                <a:spcPct val="90000"/>
              </a:lnSpc>
              <a:spcBef>
                <a:spcPts val="0"/>
              </a:spcBef>
              <a:spcAft>
                <a:spcPts val="0"/>
              </a:spcAft>
              <a:buClr>
                <a:srgbClr val="000000"/>
              </a:buClr>
              <a:buSzPts val="3000"/>
              <a:buFont typeface="Georgia"/>
              <a:buNone/>
            </a:pPr>
            <a:r>
              <a:rPr lang="en-GB" sz="3200"/>
              <a:t>Frequency of  Target feature(Crop Recommendation)</a:t>
            </a:r>
            <a:endParaRPr sz="3200"/>
          </a:p>
        </p:txBody>
      </p:sp>
      <p:pic>
        <p:nvPicPr>
          <p:cNvPr id="490" name="Google Shape;490;p15"/>
          <p:cNvPicPr preferRelativeResize="0"/>
          <p:nvPr/>
        </p:nvPicPr>
        <p:blipFill rotWithShape="1">
          <a:blip r:embed="rId3">
            <a:alphaModFix/>
          </a:blip>
          <a:srcRect b="-2820" l="0" r="0" t="2820"/>
          <a:stretch/>
        </p:blipFill>
        <p:spPr>
          <a:xfrm>
            <a:off x="0" y="699425"/>
            <a:ext cx="12192001" cy="5784876"/>
          </a:xfrm>
          <a:prstGeom prst="rect">
            <a:avLst/>
          </a:prstGeom>
          <a:noFill/>
          <a:ln>
            <a:noFill/>
          </a:ln>
        </p:spPr>
      </p:pic>
      <p:sp>
        <p:nvSpPr>
          <p:cNvPr id="491" name="Google Shape;491;p15"/>
          <p:cNvSpPr txBox="1"/>
          <p:nvPr/>
        </p:nvSpPr>
        <p:spPr>
          <a:xfrm>
            <a:off x="7753300" y="769950"/>
            <a:ext cx="4018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From this plot we conclude that Rice has major contribution among all crops &amp; Peas has minor contribution </a:t>
            </a:r>
            <a:r>
              <a:rPr lang="en-GB" sz="1800">
                <a:solidFill>
                  <a:schemeClr val="dk1"/>
                </a:solidFill>
                <a:latin typeface="Calibri"/>
                <a:ea typeface="Calibri"/>
                <a:cs typeface="Calibri"/>
                <a:sym typeface="Calibri"/>
              </a:rPr>
              <a:t>among all </a:t>
            </a:r>
            <a:r>
              <a:rPr lang="en-GB" sz="1800">
                <a:latin typeface="Calibri"/>
                <a:ea typeface="Calibri"/>
                <a:cs typeface="Calibri"/>
                <a:sym typeface="Calibri"/>
              </a:rPr>
              <a:t> crops in &amp; around Telangana.</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15d6e4d47f_0_5"/>
          <p:cNvSpPr txBox="1"/>
          <p:nvPr>
            <p:ph type="title"/>
          </p:nvPr>
        </p:nvSpPr>
        <p:spPr>
          <a:xfrm>
            <a:off x="228600" y="191600"/>
            <a:ext cx="11880300" cy="507900"/>
          </a:xfrm>
          <a:prstGeom prst="rect">
            <a:avLst/>
          </a:prstGeom>
        </p:spPr>
        <p:txBody>
          <a:bodyPr anchorCtr="0" anchor="ctr" bIns="45675" lIns="45675" spcFirstLastPara="1" rIns="45675" wrap="square" tIns="45675">
            <a:normAutofit/>
          </a:bodyPr>
          <a:lstStyle/>
          <a:p>
            <a:pPr indent="0" lvl="0" marL="0" rtl="0" algn="ctr">
              <a:spcBef>
                <a:spcPts val="0"/>
              </a:spcBef>
              <a:spcAft>
                <a:spcPts val="0"/>
              </a:spcAft>
              <a:buNone/>
            </a:pPr>
            <a:r>
              <a:rPr lang="en-GB"/>
              <a:t>Box Plot of  Features(Crop Recommendation)</a:t>
            </a:r>
            <a:endParaRPr/>
          </a:p>
        </p:txBody>
      </p:sp>
      <p:pic>
        <p:nvPicPr>
          <p:cNvPr id="497" name="Google Shape;497;g115d6e4d47f_0_5"/>
          <p:cNvPicPr preferRelativeResize="0"/>
          <p:nvPr/>
        </p:nvPicPr>
        <p:blipFill>
          <a:blip r:embed="rId3">
            <a:alphaModFix/>
          </a:blip>
          <a:stretch>
            <a:fillRect/>
          </a:stretch>
        </p:blipFill>
        <p:spPr>
          <a:xfrm>
            <a:off x="-22767" y="699500"/>
            <a:ext cx="12214766" cy="5522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17655eda94_0_0"/>
          <p:cNvSpPr txBox="1"/>
          <p:nvPr>
            <p:ph type="title"/>
          </p:nvPr>
        </p:nvSpPr>
        <p:spPr>
          <a:xfrm>
            <a:off x="228600" y="191604"/>
            <a:ext cx="10515600" cy="507900"/>
          </a:xfrm>
          <a:prstGeom prst="rect">
            <a:avLst/>
          </a:prstGeom>
        </p:spPr>
        <p:txBody>
          <a:bodyPr anchorCtr="0" anchor="ctr" bIns="45675" lIns="45675" spcFirstLastPara="1" rIns="45675" wrap="square" tIns="45675">
            <a:normAutofit/>
          </a:bodyPr>
          <a:lstStyle/>
          <a:p>
            <a:pPr indent="0" lvl="0" marL="0" rtl="0" algn="l">
              <a:spcBef>
                <a:spcPts val="0"/>
              </a:spcBef>
              <a:spcAft>
                <a:spcPts val="0"/>
              </a:spcAft>
              <a:buNone/>
            </a:pPr>
            <a:r>
              <a:t/>
            </a:r>
            <a:endParaRPr/>
          </a:p>
        </p:txBody>
      </p:sp>
      <p:sp>
        <p:nvSpPr>
          <p:cNvPr id="503" name="Google Shape;503;g117655eda94_0_0"/>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115f5a0522e_0_4"/>
          <p:cNvSpPr txBox="1"/>
          <p:nvPr>
            <p:ph type="title"/>
          </p:nvPr>
        </p:nvSpPr>
        <p:spPr>
          <a:xfrm>
            <a:off x="228600" y="191600"/>
            <a:ext cx="11880300" cy="507900"/>
          </a:xfrm>
          <a:prstGeom prst="rect">
            <a:avLst/>
          </a:prstGeom>
        </p:spPr>
        <p:txBody>
          <a:bodyPr anchorCtr="0" anchor="ctr" bIns="45675" lIns="45675" spcFirstLastPara="1" rIns="45675" wrap="square" tIns="45675">
            <a:normAutofit/>
          </a:bodyPr>
          <a:lstStyle/>
          <a:p>
            <a:pPr indent="0" lvl="0" marL="0" rtl="0" algn="ctr">
              <a:lnSpc>
                <a:spcPct val="115000"/>
              </a:lnSpc>
              <a:spcBef>
                <a:spcPts val="0"/>
              </a:spcBef>
              <a:spcAft>
                <a:spcPts val="0"/>
              </a:spcAft>
              <a:buClr>
                <a:schemeClr val="dk1"/>
              </a:buClr>
              <a:buSzPts val="1100"/>
              <a:buFont typeface="Arial"/>
              <a:buNone/>
            </a:pPr>
            <a:r>
              <a:rPr b="1" lang="en-GB" sz="2200">
                <a:solidFill>
                  <a:schemeClr val="dk1"/>
                </a:solidFill>
                <a:latin typeface="Calibri"/>
                <a:ea typeface="Calibri"/>
                <a:cs typeface="Calibri"/>
                <a:sym typeface="Calibri"/>
              </a:rPr>
              <a:t>Distribution of Numerical Columns (Independent Variables) Based on histogram</a:t>
            </a:r>
            <a:endParaRPr/>
          </a:p>
        </p:txBody>
      </p:sp>
      <p:pic>
        <p:nvPicPr>
          <p:cNvPr id="509" name="Google Shape;509;g115f5a0522e_0_4"/>
          <p:cNvPicPr preferRelativeResize="0"/>
          <p:nvPr/>
        </p:nvPicPr>
        <p:blipFill>
          <a:blip r:embed="rId3">
            <a:alphaModFix/>
          </a:blip>
          <a:stretch>
            <a:fillRect/>
          </a:stretch>
        </p:blipFill>
        <p:spPr>
          <a:xfrm>
            <a:off x="0" y="851875"/>
            <a:ext cx="4755575" cy="2990925"/>
          </a:xfrm>
          <a:prstGeom prst="rect">
            <a:avLst/>
          </a:prstGeom>
          <a:noFill/>
          <a:ln>
            <a:noFill/>
          </a:ln>
        </p:spPr>
      </p:pic>
      <p:pic>
        <p:nvPicPr>
          <p:cNvPr id="510" name="Google Shape;510;g115f5a0522e_0_4"/>
          <p:cNvPicPr preferRelativeResize="0"/>
          <p:nvPr/>
        </p:nvPicPr>
        <p:blipFill>
          <a:blip r:embed="rId4">
            <a:alphaModFix/>
          </a:blip>
          <a:stretch>
            <a:fillRect/>
          </a:stretch>
        </p:blipFill>
        <p:spPr>
          <a:xfrm>
            <a:off x="7236675" y="851875"/>
            <a:ext cx="4872225" cy="2931775"/>
          </a:xfrm>
          <a:prstGeom prst="rect">
            <a:avLst/>
          </a:prstGeom>
          <a:noFill/>
          <a:ln>
            <a:noFill/>
          </a:ln>
        </p:spPr>
      </p:pic>
      <p:sp>
        <p:nvSpPr>
          <p:cNvPr id="511" name="Google Shape;511;g115f5a0522e_0_4"/>
          <p:cNvSpPr txBox="1"/>
          <p:nvPr/>
        </p:nvSpPr>
        <p:spPr>
          <a:xfrm>
            <a:off x="584875" y="3813225"/>
            <a:ext cx="26016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above graph, we conclude that the distribution of data is right skewed.</a:t>
            </a:r>
            <a:endParaRPr>
              <a:latin typeface="Calibri"/>
              <a:ea typeface="Calibri"/>
              <a:cs typeface="Calibri"/>
              <a:sym typeface="Calibri"/>
            </a:endParaRPr>
          </a:p>
        </p:txBody>
      </p:sp>
      <p:sp>
        <p:nvSpPr>
          <p:cNvPr id="512" name="Google Shape;512;g115f5a0522e_0_4"/>
          <p:cNvSpPr txBox="1"/>
          <p:nvPr/>
        </p:nvSpPr>
        <p:spPr>
          <a:xfrm>
            <a:off x="8751200" y="3813225"/>
            <a:ext cx="29265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above graph, we conclude that the distribution of data is right skewed and also some outliers are there.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13" name="Google Shape;513;g115f5a0522e_0_4"/>
          <p:cNvPicPr preferRelativeResize="0"/>
          <p:nvPr/>
        </p:nvPicPr>
        <p:blipFill>
          <a:blip r:embed="rId5">
            <a:alphaModFix/>
          </a:blip>
          <a:stretch>
            <a:fillRect/>
          </a:stretch>
        </p:blipFill>
        <p:spPr>
          <a:xfrm>
            <a:off x="3432425" y="3877120"/>
            <a:ext cx="5154600" cy="2600779"/>
          </a:xfrm>
          <a:prstGeom prst="rect">
            <a:avLst/>
          </a:prstGeom>
          <a:noFill/>
          <a:ln>
            <a:noFill/>
          </a:ln>
        </p:spPr>
      </p:pic>
      <p:sp>
        <p:nvSpPr>
          <p:cNvPr id="514" name="Google Shape;514;g115f5a0522e_0_4"/>
          <p:cNvSpPr txBox="1"/>
          <p:nvPr/>
        </p:nvSpPr>
        <p:spPr>
          <a:xfrm>
            <a:off x="4861500" y="2809725"/>
            <a:ext cx="24690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graph below, we conclude that distribution of data is right skewed.</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15f5a0522e_0_13"/>
          <p:cNvPicPr preferRelativeResize="0"/>
          <p:nvPr/>
        </p:nvPicPr>
        <p:blipFill>
          <a:blip r:embed="rId3">
            <a:alphaModFix/>
          </a:blip>
          <a:stretch>
            <a:fillRect/>
          </a:stretch>
        </p:blipFill>
        <p:spPr>
          <a:xfrm>
            <a:off x="6865675" y="804825"/>
            <a:ext cx="5326325" cy="2644700"/>
          </a:xfrm>
          <a:prstGeom prst="rect">
            <a:avLst/>
          </a:prstGeom>
          <a:noFill/>
          <a:ln>
            <a:noFill/>
          </a:ln>
        </p:spPr>
      </p:pic>
      <p:sp>
        <p:nvSpPr>
          <p:cNvPr id="520" name="Google Shape;520;g115f5a0522e_0_13"/>
          <p:cNvSpPr txBox="1"/>
          <p:nvPr/>
        </p:nvSpPr>
        <p:spPr>
          <a:xfrm>
            <a:off x="8801678" y="3429000"/>
            <a:ext cx="32814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above graph, we conclude that distribution of data is normal distribution.</a:t>
            </a:r>
            <a:endParaRPr>
              <a:solidFill>
                <a:schemeClr val="dk1"/>
              </a:solidFill>
            </a:endParaRPr>
          </a:p>
        </p:txBody>
      </p:sp>
      <p:pic>
        <p:nvPicPr>
          <p:cNvPr id="521" name="Google Shape;521;g115f5a0522e_0_13"/>
          <p:cNvPicPr preferRelativeResize="0"/>
          <p:nvPr/>
        </p:nvPicPr>
        <p:blipFill>
          <a:blip r:embed="rId4">
            <a:alphaModFix/>
          </a:blip>
          <a:stretch>
            <a:fillRect/>
          </a:stretch>
        </p:blipFill>
        <p:spPr>
          <a:xfrm>
            <a:off x="0" y="804825"/>
            <a:ext cx="4839925" cy="2644700"/>
          </a:xfrm>
          <a:prstGeom prst="rect">
            <a:avLst/>
          </a:prstGeom>
          <a:noFill/>
          <a:ln>
            <a:noFill/>
          </a:ln>
        </p:spPr>
      </p:pic>
      <p:sp>
        <p:nvSpPr>
          <p:cNvPr id="522" name="Google Shape;522;g115f5a0522e_0_13"/>
          <p:cNvSpPr txBox="1"/>
          <p:nvPr/>
        </p:nvSpPr>
        <p:spPr>
          <a:xfrm>
            <a:off x="449550" y="3429000"/>
            <a:ext cx="29700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above graph, we conclude that distribution of data is left skewed.</a:t>
            </a:r>
            <a:endParaRPr>
              <a:solidFill>
                <a:schemeClr val="dk1"/>
              </a:solidFill>
            </a:endParaRPr>
          </a:p>
        </p:txBody>
      </p:sp>
      <p:sp>
        <p:nvSpPr>
          <p:cNvPr id="523" name="Google Shape;523;g115f5a0522e_0_13"/>
          <p:cNvSpPr txBox="1"/>
          <p:nvPr/>
        </p:nvSpPr>
        <p:spPr>
          <a:xfrm>
            <a:off x="518625" y="201350"/>
            <a:ext cx="110694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GB" sz="2200">
                <a:solidFill>
                  <a:schemeClr val="dk1"/>
                </a:solidFill>
                <a:latin typeface="Calibri"/>
                <a:ea typeface="Calibri"/>
                <a:cs typeface="Calibri"/>
                <a:sym typeface="Calibri"/>
              </a:rPr>
              <a:t>Distribution of Numerical Columns (Independent Variables) Based on histogram</a:t>
            </a:r>
            <a:endParaRPr>
              <a:latin typeface="Calibri"/>
              <a:ea typeface="Calibri"/>
              <a:cs typeface="Calibri"/>
              <a:sym typeface="Calibri"/>
            </a:endParaRPr>
          </a:p>
        </p:txBody>
      </p:sp>
      <p:pic>
        <p:nvPicPr>
          <p:cNvPr id="524" name="Google Shape;524;g115f5a0522e_0_13"/>
          <p:cNvPicPr preferRelativeResize="0"/>
          <p:nvPr/>
        </p:nvPicPr>
        <p:blipFill>
          <a:blip r:embed="rId5">
            <a:alphaModFix/>
          </a:blip>
          <a:stretch>
            <a:fillRect/>
          </a:stretch>
        </p:blipFill>
        <p:spPr>
          <a:xfrm>
            <a:off x="2501300" y="3800600"/>
            <a:ext cx="6569650" cy="2698900"/>
          </a:xfrm>
          <a:prstGeom prst="rect">
            <a:avLst/>
          </a:prstGeom>
          <a:noFill/>
          <a:ln>
            <a:noFill/>
          </a:ln>
        </p:spPr>
      </p:pic>
      <p:sp>
        <p:nvSpPr>
          <p:cNvPr id="525" name="Google Shape;525;g115f5a0522e_0_13"/>
          <p:cNvSpPr txBox="1"/>
          <p:nvPr/>
        </p:nvSpPr>
        <p:spPr>
          <a:xfrm>
            <a:off x="4401742" y="3044779"/>
            <a:ext cx="31233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graph below, we conclude that distribution of data is slightly right skewed.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g115f5a0522e_0_27"/>
          <p:cNvPicPr preferRelativeResize="0"/>
          <p:nvPr/>
        </p:nvPicPr>
        <p:blipFill>
          <a:blip r:embed="rId3">
            <a:alphaModFix/>
          </a:blip>
          <a:stretch>
            <a:fillRect/>
          </a:stretch>
        </p:blipFill>
        <p:spPr>
          <a:xfrm>
            <a:off x="171675" y="1013300"/>
            <a:ext cx="5632325" cy="3390775"/>
          </a:xfrm>
          <a:prstGeom prst="rect">
            <a:avLst/>
          </a:prstGeom>
          <a:noFill/>
          <a:ln>
            <a:noFill/>
          </a:ln>
        </p:spPr>
      </p:pic>
      <p:sp>
        <p:nvSpPr>
          <p:cNvPr id="531" name="Google Shape;531;g115f5a0522e_0_27"/>
          <p:cNvSpPr txBox="1"/>
          <p:nvPr/>
        </p:nvSpPr>
        <p:spPr>
          <a:xfrm>
            <a:off x="6532925" y="1679025"/>
            <a:ext cx="5037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From the above graph, we conclude that distribution of data is left skewed.</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16e4d8ad13_0_0"/>
          <p:cNvSpPr txBox="1"/>
          <p:nvPr>
            <p:ph type="title"/>
          </p:nvPr>
        </p:nvSpPr>
        <p:spPr>
          <a:xfrm>
            <a:off x="228600" y="191604"/>
            <a:ext cx="10515600" cy="507900"/>
          </a:xfrm>
          <a:prstGeom prst="rect">
            <a:avLst/>
          </a:prstGeom>
        </p:spPr>
        <p:txBody>
          <a:bodyPr anchorCtr="0" anchor="ctr" bIns="45675" lIns="45675" spcFirstLastPara="1" rIns="45675" wrap="square" tIns="45675">
            <a:normAutofit/>
          </a:bodyPr>
          <a:lstStyle/>
          <a:p>
            <a:pPr indent="0" lvl="0" marL="0" rtl="0" algn="l">
              <a:spcBef>
                <a:spcPts val="0"/>
              </a:spcBef>
              <a:spcAft>
                <a:spcPts val="0"/>
              </a:spcAft>
              <a:buClr>
                <a:schemeClr val="dk1"/>
              </a:buClr>
              <a:buSzPts val="1100"/>
              <a:buFont typeface="Arial"/>
              <a:buNone/>
            </a:pPr>
            <a:r>
              <a:rPr lang="en-GB">
                <a:solidFill>
                  <a:schemeClr val="dk1"/>
                </a:solidFill>
              </a:rPr>
              <a:t>Box Plot of  Features(Crop Return On Investment)</a:t>
            </a:r>
            <a:endParaRPr/>
          </a:p>
        </p:txBody>
      </p:sp>
      <p:sp>
        <p:nvSpPr>
          <p:cNvPr id="537" name="Google Shape;537;g116e4d8ad13_0_0"/>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pic>
        <p:nvPicPr>
          <p:cNvPr id="538" name="Google Shape;538;g116e4d8ad13_0_0"/>
          <p:cNvPicPr preferRelativeResize="0"/>
          <p:nvPr/>
        </p:nvPicPr>
        <p:blipFill rotWithShape="1">
          <a:blip r:embed="rId3">
            <a:alphaModFix/>
          </a:blip>
          <a:srcRect b="0" l="0" r="19341" t="0"/>
          <a:stretch/>
        </p:blipFill>
        <p:spPr>
          <a:xfrm>
            <a:off x="152400" y="851900"/>
            <a:ext cx="11619098" cy="5381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16e4d8ad13_0_6"/>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pic>
        <p:nvPicPr>
          <p:cNvPr id="544" name="Google Shape;544;g116e4d8ad13_0_6"/>
          <p:cNvPicPr preferRelativeResize="0"/>
          <p:nvPr/>
        </p:nvPicPr>
        <p:blipFill>
          <a:blip r:embed="rId3">
            <a:alphaModFix/>
          </a:blip>
          <a:stretch>
            <a:fillRect/>
          </a:stretch>
        </p:blipFill>
        <p:spPr>
          <a:xfrm>
            <a:off x="383800" y="1381127"/>
            <a:ext cx="7420925" cy="4277800"/>
          </a:xfrm>
          <a:prstGeom prst="rect">
            <a:avLst/>
          </a:prstGeom>
          <a:noFill/>
          <a:ln>
            <a:noFill/>
          </a:ln>
        </p:spPr>
      </p:pic>
      <p:sp>
        <p:nvSpPr>
          <p:cNvPr id="545" name="Google Shape;545;g116e4d8ad13_0_6"/>
          <p:cNvSpPr txBox="1"/>
          <p:nvPr/>
        </p:nvSpPr>
        <p:spPr>
          <a:xfrm>
            <a:off x="7846725" y="1262200"/>
            <a:ext cx="3723600" cy="21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latin typeface="Calibri"/>
                <a:ea typeface="Calibri"/>
                <a:cs typeface="Calibri"/>
                <a:sym typeface="Calibri"/>
              </a:rPr>
              <a:t>                 Crop Duration </a:t>
            </a:r>
            <a:endParaRPr b="1" sz="1900">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From the graph, we conclude that the distribution of data is normal and some outliers are there.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Mostly, all crops duration in between 50 to 150 days.</a:t>
            </a:r>
            <a:endParaRPr>
              <a:solidFill>
                <a:schemeClr val="dk1"/>
              </a:solidFill>
            </a:endParaRPr>
          </a:p>
        </p:txBody>
      </p:sp>
      <p:sp>
        <p:nvSpPr>
          <p:cNvPr id="546" name="Google Shape;546;g116e4d8ad13_0_6"/>
          <p:cNvSpPr txBox="1"/>
          <p:nvPr/>
        </p:nvSpPr>
        <p:spPr>
          <a:xfrm>
            <a:off x="252450" y="84150"/>
            <a:ext cx="873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200">
                <a:latin typeface="Georgia"/>
                <a:ea typeface="Georgia"/>
                <a:cs typeface="Georgia"/>
                <a:sym typeface="Georgia"/>
              </a:rPr>
              <a:t>Univariate plot (CROP </a:t>
            </a:r>
            <a:r>
              <a:rPr lang="en-GB" sz="3000">
                <a:solidFill>
                  <a:schemeClr val="dk1"/>
                </a:solidFill>
                <a:latin typeface="Georgia"/>
                <a:ea typeface="Georgia"/>
                <a:cs typeface="Georgia"/>
                <a:sym typeface="Georgia"/>
              </a:rPr>
              <a:t>Return On Investment</a:t>
            </a:r>
            <a:r>
              <a:rPr lang="en-GB" sz="3200">
                <a:latin typeface="Georgia"/>
                <a:ea typeface="Georgia"/>
                <a:cs typeface="Georgia"/>
                <a:sym typeface="Georgia"/>
              </a:rPr>
              <a:t>)</a:t>
            </a:r>
            <a:endParaRPr sz="32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116e4d8ad13_0_26"/>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pic>
        <p:nvPicPr>
          <p:cNvPr id="552" name="Google Shape;552;g116e4d8ad13_0_26"/>
          <p:cNvPicPr preferRelativeResize="0"/>
          <p:nvPr/>
        </p:nvPicPr>
        <p:blipFill rotWithShape="1">
          <a:blip r:embed="rId3">
            <a:alphaModFix/>
          </a:blip>
          <a:srcRect b="0" l="0" r="7244" t="0"/>
          <a:stretch/>
        </p:blipFill>
        <p:spPr>
          <a:xfrm>
            <a:off x="257575" y="1056975"/>
            <a:ext cx="5838425" cy="4181200"/>
          </a:xfrm>
          <a:prstGeom prst="rect">
            <a:avLst/>
          </a:prstGeom>
          <a:noFill/>
          <a:ln>
            <a:noFill/>
          </a:ln>
        </p:spPr>
      </p:pic>
      <p:sp>
        <p:nvSpPr>
          <p:cNvPr id="553" name="Google Shape;553;g116e4d8ad13_0_26"/>
          <p:cNvSpPr txBox="1"/>
          <p:nvPr/>
        </p:nvSpPr>
        <p:spPr>
          <a:xfrm>
            <a:off x="525925" y="5469575"/>
            <a:ext cx="4880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Nitrogen-</a:t>
            </a:r>
            <a:r>
              <a:rPr lang="en-GB">
                <a:latin typeface="Calibri"/>
                <a:ea typeface="Calibri"/>
                <a:cs typeface="Calibri"/>
                <a:sym typeface="Calibri"/>
              </a:rPr>
              <a:t> </a:t>
            </a:r>
            <a:r>
              <a:rPr lang="en-GB">
                <a:solidFill>
                  <a:schemeClr val="dk1"/>
                </a:solidFill>
              </a:rPr>
              <a:t>From the above graph, we conclude that the distribution of data is right skewed.</a:t>
            </a:r>
            <a:endParaRPr>
              <a:latin typeface="Calibri"/>
              <a:ea typeface="Calibri"/>
              <a:cs typeface="Calibri"/>
              <a:sym typeface="Calibri"/>
            </a:endParaRPr>
          </a:p>
        </p:txBody>
      </p:sp>
      <p:pic>
        <p:nvPicPr>
          <p:cNvPr id="554" name="Google Shape;554;g116e4d8ad13_0_26"/>
          <p:cNvPicPr preferRelativeResize="0"/>
          <p:nvPr/>
        </p:nvPicPr>
        <p:blipFill>
          <a:blip r:embed="rId4">
            <a:alphaModFix/>
          </a:blip>
          <a:stretch>
            <a:fillRect/>
          </a:stretch>
        </p:blipFill>
        <p:spPr>
          <a:xfrm>
            <a:off x="6290000" y="1056975"/>
            <a:ext cx="5838425" cy="4134150"/>
          </a:xfrm>
          <a:prstGeom prst="rect">
            <a:avLst/>
          </a:prstGeom>
          <a:noFill/>
          <a:ln>
            <a:noFill/>
          </a:ln>
        </p:spPr>
      </p:pic>
      <p:sp>
        <p:nvSpPr>
          <p:cNvPr id="555" name="Google Shape;555;g116e4d8ad13_0_26"/>
          <p:cNvSpPr txBox="1"/>
          <p:nvPr/>
        </p:nvSpPr>
        <p:spPr>
          <a:xfrm>
            <a:off x="6879025" y="5406450"/>
            <a:ext cx="488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Phosphorus</a:t>
            </a:r>
            <a:r>
              <a:rPr b="1" lang="en-GB">
                <a:latin typeface="Calibri"/>
                <a:ea typeface="Calibri"/>
                <a:cs typeface="Calibri"/>
                <a:sym typeface="Calibri"/>
              </a:rPr>
              <a:t>-</a:t>
            </a:r>
            <a:r>
              <a:rPr lang="en-GB">
                <a:latin typeface="Calibri"/>
                <a:ea typeface="Calibri"/>
                <a:cs typeface="Calibri"/>
                <a:sym typeface="Calibri"/>
              </a:rPr>
              <a:t> </a:t>
            </a:r>
            <a:r>
              <a:rPr lang="en-GB">
                <a:solidFill>
                  <a:schemeClr val="dk1"/>
                </a:solidFill>
              </a:rPr>
              <a:t>From the above graph, we conclude that the distribution of data is right skewed and also some outliers are there.</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149ab928d7_1_101"/>
          <p:cNvSpPr txBox="1"/>
          <p:nvPr>
            <p:ph type="title"/>
          </p:nvPr>
        </p:nvSpPr>
        <p:spPr>
          <a:xfrm>
            <a:off x="228600" y="166204"/>
            <a:ext cx="10515600" cy="507900"/>
          </a:xfrm>
          <a:prstGeom prst="rect">
            <a:avLst/>
          </a:prstGeom>
          <a:noFill/>
          <a:ln>
            <a:noFill/>
          </a:ln>
        </p:spPr>
        <p:txBody>
          <a:bodyPr anchorCtr="0" anchor="ctr" bIns="45675" lIns="45675" spcFirstLastPara="1" rIns="45675" wrap="square" tIns="45675">
            <a:noAutofit/>
          </a:bodyPr>
          <a:lstStyle/>
          <a:p>
            <a:pPr indent="457200" lvl="0" marL="0" rtl="0" algn="ctr">
              <a:lnSpc>
                <a:spcPct val="90000"/>
              </a:lnSpc>
              <a:spcBef>
                <a:spcPts val="0"/>
              </a:spcBef>
              <a:spcAft>
                <a:spcPts val="0"/>
              </a:spcAft>
              <a:buClr>
                <a:srgbClr val="000000"/>
              </a:buClr>
              <a:buSzPts val="2900"/>
              <a:buFont typeface="Georgia"/>
              <a:buNone/>
            </a:pPr>
            <a:r>
              <a:rPr lang="en-GB" sz="3200"/>
              <a:t>Project </a:t>
            </a:r>
            <a:r>
              <a:rPr lang="en-GB" sz="3200">
                <a:solidFill>
                  <a:schemeClr val="dk1"/>
                </a:solidFill>
              </a:rPr>
              <a:t>Mentor</a:t>
            </a:r>
            <a:endParaRPr i="0" sz="3400" u="none" cap="none" strike="noStrike">
              <a:solidFill>
                <a:srgbClr val="000000"/>
              </a:solidFill>
            </a:endParaRPr>
          </a:p>
        </p:txBody>
      </p:sp>
      <p:sp>
        <p:nvSpPr>
          <p:cNvPr id="283" name="Google Shape;283;g1149ab928d7_1_101"/>
          <p:cNvSpPr txBox="1"/>
          <p:nvPr/>
        </p:nvSpPr>
        <p:spPr>
          <a:xfrm>
            <a:off x="304800" y="6486525"/>
            <a:ext cx="196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4" name="Google Shape;284;g1149ab928d7_1_101"/>
          <p:cNvSpPr/>
          <p:nvPr/>
        </p:nvSpPr>
        <p:spPr>
          <a:xfrm>
            <a:off x="1624650" y="3429000"/>
            <a:ext cx="3247200" cy="1222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1100"/>
              <a:buFont typeface="Calibri"/>
              <a:buNone/>
            </a:pPr>
            <a:r>
              <a:rPr b="1" lang="en-GB" sz="1467">
                <a:solidFill>
                  <a:schemeClr val="accent1"/>
                </a:solidFill>
                <a:latin typeface="Calibri"/>
                <a:ea typeface="Calibri"/>
                <a:cs typeface="Calibri"/>
                <a:sym typeface="Calibri"/>
              </a:rPr>
              <a:t>Emmanuel Sir  (Mentor  of  Project)</a:t>
            </a:r>
            <a:endParaRPr b="1" sz="1467">
              <a:solidFill>
                <a:schemeClr val="accent1"/>
              </a:solidFill>
              <a:latin typeface="Calibri"/>
              <a:ea typeface="Calibri"/>
              <a:cs typeface="Calibri"/>
              <a:sym typeface="Calibri"/>
            </a:endParaRPr>
          </a:p>
          <a:p>
            <a:pPr indent="0" lvl="0" marL="0" rtl="0" algn="l">
              <a:spcBef>
                <a:spcPts val="0"/>
              </a:spcBef>
              <a:spcAft>
                <a:spcPts val="0"/>
              </a:spcAft>
              <a:buClr>
                <a:schemeClr val="accent1"/>
              </a:buClr>
              <a:buSzPts val="1100"/>
              <a:buFont typeface="Calibri"/>
              <a:buNone/>
            </a:pPr>
            <a:r>
              <a:rPr b="1" lang="en-GB" sz="1467" u="sng">
                <a:solidFill>
                  <a:srgbClr val="410FF9"/>
                </a:solidFill>
                <a:latin typeface="Calibri"/>
                <a:ea typeface="Calibri"/>
                <a:cs typeface="Calibri"/>
                <a:sym typeface="Calibri"/>
              </a:rPr>
              <a:t>https://www.linkedin.com/in/emmanuel-mitra-0a13b2216</a:t>
            </a:r>
            <a:endParaRPr b="1" sz="1467">
              <a:solidFill>
                <a:srgbClr val="410FF9"/>
              </a:solidFill>
              <a:latin typeface="Calibri"/>
              <a:ea typeface="Calibri"/>
              <a:cs typeface="Calibri"/>
              <a:sym typeface="Calibri"/>
            </a:endParaRPr>
          </a:p>
        </p:txBody>
      </p:sp>
      <p:sp>
        <p:nvSpPr>
          <p:cNvPr id="285" name="Google Shape;285;g1149ab928d7_1_101"/>
          <p:cNvSpPr/>
          <p:nvPr/>
        </p:nvSpPr>
        <p:spPr>
          <a:xfrm>
            <a:off x="2267100" y="1179250"/>
            <a:ext cx="1962300" cy="20607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286" name="Google Shape;286;g1149ab928d7_1_101"/>
          <p:cNvPicPr preferRelativeResize="0"/>
          <p:nvPr/>
        </p:nvPicPr>
        <p:blipFill rotWithShape="1">
          <a:blip r:embed="rId3">
            <a:alphaModFix/>
          </a:blip>
          <a:srcRect b="49609" l="22452" r="33548" t="16416"/>
          <a:stretch/>
        </p:blipFill>
        <p:spPr>
          <a:xfrm>
            <a:off x="2317500" y="1179250"/>
            <a:ext cx="1861499" cy="2060701"/>
          </a:xfrm>
          <a:prstGeom prst="rect">
            <a:avLst/>
          </a:prstGeom>
          <a:noFill/>
          <a:ln>
            <a:noFill/>
          </a:ln>
        </p:spPr>
      </p:pic>
      <p:sp>
        <p:nvSpPr>
          <p:cNvPr id="287" name="Google Shape;287;g1149ab928d7_1_101"/>
          <p:cNvSpPr/>
          <p:nvPr/>
        </p:nvSpPr>
        <p:spPr>
          <a:xfrm>
            <a:off x="7486800" y="1179250"/>
            <a:ext cx="1962300" cy="20607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8" name="Google Shape;288;g1149ab928d7_1_101"/>
          <p:cNvSpPr/>
          <p:nvPr/>
        </p:nvSpPr>
        <p:spPr>
          <a:xfrm>
            <a:off x="6844350" y="3429000"/>
            <a:ext cx="3247200" cy="1222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1100"/>
              <a:buFont typeface="Calibri"/>
              <a:buNone/>
            </a:pPr>
            <a:r>
              <a:rPr b="1" lang="en-GB" sz="1467">
                <a:solidFill>
                  <a:schemeClr val="accent1"/>
                </a:solidFill>
                <a:latin typeface="Calibri"/>
                <a:ea typeface="Calibri"/>
                <a:cs typeface="Calibri"/>
                <a:sym typeface="Calibri"/>
              </a:rPr>
              <a:t>       Aspak sir</a:t>
            </a:r>
            <a:r>
              <a:rPr b="1" lang="en-GB" sz="1467">
                <a:solidFill>
                  <a:schemeClr val="accent1"/>
                </a:solidFill>
                <a:latin typeface="Calibri"/>
                <a:ea typeface="Calibri"/>
                <a:cs typeface="Calibri"/>
                <a:sym typeface="Calibri"/>
              </a:rPr>
              <a:t> (Mentor  of  Project)</a:t>
            </a:r>
            <a:endParaRPr b="1" sz="1467">
              <a:solidFill>
                <a:schemeClr val="accent1"/>
              </a:solidFill>
              <a:latin typeface="Calibri"/>
              <a:ea typeface="Calibri"/>
              <a:cs typeface="Calibri"/>
              <a:sym typeface="Calibri"/>
            </a:endParaRPr>
          </a:p>
          <a:p>
            <a:pPr indent="0" lvl="0" marL="0" rtl="0" algn="l">
              <a:spcBef>
                <a:spcPts val="0"/>
              </a:spcBef>
              <a:spcAft>
                <a:spcPts val="0"/>
              </a:spcAft>
              <a:buClr>
                <a:schemeClr val="accent1"/>
              </a:buClr>
              <a:buSzPts val="1100"/>
              <a:buFont typeface="Calibri"/>
              <a:buNone/>
            </a:pPr>
            <a:r>
              <a:rPr b="1" lang="en-GB" sz="1467" u="sng">
                <a:solidFill>
                  <a:srgbClr val="410FF9"/>
                </a:solidFill>
                <a:latin typeface="Calibri"/>
                <a:ea typeface="Calibri"/>
                <a:cs typeface="Calibri"/>
                <a:sym typeface="Calibri"/>
              </a:rPr>
              <a:t>https://www.linkedin.com/in/ashpak-sheikh-235509168</a:t>
            </a:r>
            <a:endParaRPr b="1" sz="1467" u="sng">
              <a:solidFill>
                <a:srgbClr val="410FF9"/>
              </a:solidFill>
              <a:latin typeface="Calibri"/>
              <a:ea typeface="Calibri"/>
              <a:cs typeface="Calibri"/>
              <a:sym typeface="Calibri"/>
            </a:endParaRPr>
          </a:p>
        </p:txBody>
      </p:sp>
      <p:pic>
        <p:nvPicPr>
          <p:cNvPr id="289" name="Google Shape;289;g1149ab928d7_1_101"/>
          <p:cNvPicPr preferRelativeResize="0"/>
          <p:nvPr/>
        </p:nvPicPr>
        <p:blipFill rotWithShape="1">
          <a:blip r:embed="rId4">
            <a:alphaModFix/>
          </a:blip>
          <a:srcRect b="0" l="7464" r="6830" t="0"/>
          <a:stretch/>
        </p:blipFill>
        <p:spPr>
          <a:xfrm>
            <a:off x="7486800" y="1179250"/>
            <a:ext cx="1962301" cy="2060699"/>
          </a:xfrm>
          <a:prstGeom prst="rect">
            <a:avLst/>
          </a:prstGeom>
          <a:noFill/>
          <a:ln cap="flat" cmpd="sng" w="25400">
            <a:solidFill>
              <a:schemeClr val="dk1"/>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16e4d8ad13_0_35"/>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None/>
            </a:pPr>
            <a:fld id="{00000000-1234-1234-1234-123412341234}" type="slidenum">
              <a:rPr lang="en-GB"/>
              <a:t>‹#›</a:t>
            </a:fld>
            <a:endParaRPr/>
          </a:p>
        </p:txBody>
      </p:sp>
      <p:sp>
        <p:nvSpPr>
          <p:cNvPr id="561" name="Google Shape;561;g116e4d8ad13_0_35"/>
          <p:cNvSpPr txBox="1"/>
          <p:nvPr/>
        </p:nvSpPr>
        <p:spPr>
          <a:xfrm>
            <a:off x="525925" y="5469575"/>
            <a:ext cx="4880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Potassium</a:t>
            </a:r>
            <a:r>
              <a:rPr b="1" lang="en-GB">
                <a:latin typeface="Calibri"/>
                <a:ea typeface="Calibri"/>
                <a:cs typeface="Calibri"/>
                <a:sym typeface="Calibri"/>
              </a:rPr>
              <a:t>-</a:t>
            </a:r>
            <a:r>
              <a:rPr lang="en-GB">
                <a:latin typeface="Calibri"/>
                <a:ea typeface="Calibri"/>
                <a:cs typeface="Calibri"/>
                <a:sym typeface="Calibri"/>
              </a:rPr>
              <a:t> </a:t>
            </a:r>
            <a:r>
              <a:rPr lang="en-GB">
                <a:solidFill>
                  <a:schemeClr val="dk1"/>
                </a:solidFill>
              </a:rPr>
              <a:t>From the above graph, we conclude that distribution of data is right skewed.</a:t>
            </a:r>
            <a:endParaRPr>
              <a:latin typeface="Calibri"/>
              <a:ea typeface="Calibri"/>
              <a:cs typeface="Calibri"/>
              <a:sym typeface="Calibri"/>
            </a:endParaRPr>
          </a:p>
        </p:txBody>
      </p:sp>
      <p:sp>
        <p:nvSpPr>
          <p:cNvPr id="562" name="Google Shape;562;g116e4d8ad13_0_35"/>
          <p:cNvSpPr txBox="1"/>
          <p:nvPr/>
        </p:nvSpPr>
        <p:spPr>
          <a:xfrm>
            <a:off x="6879025" y="5406450"/>
            <a:ext cx="4880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Ph-</a:t>
            </a:r>
            <a:r>
              <a:rPr lang="en-GB">
                <a:latin typeface="Calibri"/>
                <a:ea typeface="Calibri"/>
                <a:cs typeface="Calibri"/>
                <a:sym typeface="Calibri"/>
              </a:rPr>
              <a:t> </a:t>
            </a:r>
            <a:r>
              <a:rPr lang="en-GB">
                <a:solidFill>
                  <a:schemeClr val="dk1"/>
                </a:solidFill>
              </a:rPr>
              <a:t>From the above graph, we conclude that distribution of data is left skewed.</a:t>
            </a:r>
            <a:endParaRPr>
              <a:latin typeface="Calibri"/>
              <a:ea typeface="Calibri"/>
              <a:cs typeface="Calibri"/>
              <a:sym typeface="Calibri"/>
            </a:endParaRPr>
          </a:p>
        </p:txBody>
      </p:sp>
      <p:pic>
        <p:nvPicPr>
          <p:cNvPr id="563" name="Google Shape;563;g116e4d8ad13_0_35"/>
          <p:cNvPicPr preferRelativeResize="0"/>
          <p:nvPr/>
        </p:nvPicPr>
        <p:blipFill>
          <a:blip r:embed="rId3">
            <a:alphaModFix/>
          </a:blip>
          <a:stretch>
            <a:fillRect/>
          </a:stretch>
        </p:blipFill>
        <p:spPr>
          <a:xfrm>
            <a:off x="186625" y="867650"/>
            <a:ext cx="5430201" cy="4181175"/>
          </a:xfrm>
          <a:prstGeom prst="rect">
            <a:avLst/>
          </a:prstGeom>
          <a:noFill/>
          <a:ln>
            <a:noFill/>
          </a:ln>
        </p:spPr>
      </p:pic>
      <p:pic>
        <p:nvPicPr>
          <p:cNvPr id="564" name="Google Shape;564;g116e4d8ad13_0_35"/>
          <p:cNvPicPr preferRelativeResize="0"/>
          <p:nvPr/>
        </p:nvPicPr>
        <p:blipFill>
          <a:blip r:embed="rId4">
            <a:alphaModFix/>
          </a:blip>
          <a:stretch>
            <a:fillRect/>
          </a:stretch>
        </p:blipFill>
        <p:spPr>
          <a:xfrm>
            <a:off x="6096000" y="972850"/>
            <a:ext cx="5810825" cy="4075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16e4d8ad13_0_45"/>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None/>
            </a:pPr>
            <a:fld id="{00000000-1234-1234-1234-123412341234}" type="slidenum">
              <a:rPr lang="en-GB"/>
              <a:t>‹#›</a:t>
            </a:fld>
            <a:endParaRPr/>
          </a:p>
        </p:txBody>
      </p:sp>
      <p:sp>
        <p:nvSpPr>
          <p:cNvPr id="570" name="Google Shape;570;g116e4d8ad13_0_45"/>
          <p:cNvSpPr txBox="1"/>
          <p:nvPr/>
        </p:nvSpPr>
        <p:spPr>
          <a:xfrm>
            <a:off x="528563" y="5406450"/>
            <a:ext cx="4880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Yield bags/ha-</a:t>
            </a:r>
            <a:r>
              <a:rPr lang="en-GB">
                <a:latin typeface="Calibri"/>
                <a:ea typeface="Calibri"/>
                <a:cs typeface="Calibri"/>
                <a:sym typeface="Calibri"/>
              </a:rPr>
              <a:t> </a:t>
            </a:r>
            <a:r>
              <a:rPr lang="en-GB">
                <a:solidFill>
                  <a:schemeClr val="dk1"/>
                </a:solidFill>
              </a:rPr>
              <a:t>From the above graph, we conclude that distribution of data is normal..</a:t>
            </a:r>
            <a:endParaRPr>
              <a:latin typeface="Calibri"/>
              <a:ea typeface="Calibri"/>
              <a:cs typeface="Calibri"/>
              <a:sym typeface="Calibri"/>
            </a:endParaRPr>
          </a:p>
        </p:txBody>
      </p:sp>
      <p:sp>
        <p:nvSpPr>
          <p:cNvPr id="571" name="Google Shape;571;g116e4d8ad13_0_45"/>
          <p:cNvSpPr txBox="1"/>
          <p:nvPr/>
        </p:nvSpPr>
        <p:spPr>
          <a:xfrm>
            <a:off x="6879025" y="5406450"/>
            <a:ext cx="4880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Seed kg/ha-</a:t>
            </a:r>
            <a:r>
              <a:rPr lang="en-GB">
                <a:latin typeface="Calibri"/>
                <a:ea typeface="Calibri"/>
                <a:cs typeface="Calibri"/>
                <a:sym typeface="Calibri"/>
              </a:rPr>
              <a:t> </a:t>
            </a:r>
            <a:r>
              <a:rPr lang="en-GB">
                <a:solidFill>
                  <a:schemeClr val="dk1"/>
                </a:solidFill>
              </a:rPr>
              <a:t>From the above graph, we conclude that distribution of data is right skewed.</a:t>
            </a:r>
            <a:endParaRPr>
              <a:latin typeface="Calibri"/>
              <a:ea typeface="Calibri"/>
              <a:cs typeface="Calibri"/>
              <a:sym typeface="Calibri"/>
            </a:endParaRPr>
          </a:p>
        </p:txBody>
      </p:sp>
      <p:pic>
        <p:nvPicPr>
          <p:cNvPr id="572" name="Google Shape;572;g116e4d8ad13_0_45"/>
          <p:cNvPicPr preferRelativeResize="0"/>
          <p:nvPr/>
        </p:nvPicPr>
        <p:blipFill>
          <a:blip r:embed="rId3">
            <a:alphaModFix/>
          </a:blip>
          <a:stretch>
            <a:fillRect/>
          </a:stretch>
        </p:blipFill>
        <p:spPr>
          <a:xfrm>
            <a:off x="236550" y="930750"/>
            <a:ext cx="5464425" cy="4033925"/>
          </a:xfrm>
          <a:prstGeom prst="rect">
            <a:avLst/>
          </a:prstGeom>
          <a:noFill/>
          <a:ln>
            <a:noFill/>
          </a:ln>
        </p:spPr>
      </p:pic>
      <p:pic>
        <p:nvPicPr>
          <p:cNvPr id="573" name="Google Shape;573;g116e4d8ad13_0_45"/>
          <p:cNvPicPr preferRelativeResize="0"/>
          <p:nvPr/>
        </p:nvPicPr>
        <p:blipFill>
          <a:blip r:embed="rId4">
            <a:alphaModFix/>
          </a:blip>
          <a:stretch>
            <a:fillRect/>
          </a:stretch>
        </p:blipFill>
        <p:spPr>
          <a:xfrm>
            <a:off x="6096000" y="930750"/>
            <a:ext cx="5934100" cy="403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16e4d8ad13_0_56"/>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None/>
            </a:pPr>
            <a:fld id="{00000000-1234-1234-1234-123412341234}" type="slidenum">
              <a:rPr lang="en-GB"/>
              <a:t>‹#›</a:t>
            </a:fld>
            <a:endParaRPr/>
          </a:p>
        </p:txBody>
      </p:sp>
      <p:sp>
        <p:nvSpPr>
          <p:cNvPr id="579" name="Google Shape;579;g116e4d8ad13_0_56"/>
          <p:cNvSpPr txBox="1"/>
          <p:nvPr/>
        </p:nvSpPr>
        <p:spPr>
          <a:xfrm>
            <a:off x="528563" y="5406450"/>
            <a:ext cx="488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b="1" lang="en-GB" sz="1350">
                <a:solidFill>
                  <a:schemeClr val="dk1"/>
                </a:solidFill>
                <a:highlight>
                  <a:srgbClr val="FFFFFF"/>
                </a:highlight>
                <a:uFill>
                  <a:noFill/>
                </a:uFill>
                <a:latin typeface="Calibri"/>
                <a:ea typeface="Calibri"/>
                <a:cs typeface="Calibri"/>
                <a:sym typeface="Calibri"/>
                <a:hlinkClick r:id="rId3">
                  <a:extLst>
                    <a:ext uri="{A12FA001-AC4F-418D-AE19-62706E023703}">
                      <ahyp:hlinkClr val="tx"/>
                    </a:ext>
                  </a:extLst>
                </a:hlinkClick>
              </a:rPr>
              <a:t>Cost for Cultivation</a:t>
            </a:r>
            <a:r>
              <a:rPr b="1" lang="en-GB">
                <a:solidFill>
                  <a:schemeClr val="dk1"/>
                </a:solidFill>
                <a:latin typeface="Calibri"/>
                <a:ea typeface="Calibri"/>
                <a:cs typeface="Calibri"/>
                <a:sym typeface="Calibri"/>
              </a:rPr>
              <a:t>–</a:t>
            </a:r>
            <a:r>
              <a:rPr lang="en-GB">
                <a:solidFill>
                  <a:schemeClr val="dk1"/>
                </a:solidFill>
                <a:latin typeface="Calibri"/>
                <a:ea typeface="Calibri"/>
                <a:cs typeface="Calibri"/>
                <a:sym typeface="Calibri"/>
              </a:rPr>
              <a:t> </a:t>
            </a:r>
            <a:r>
              <a:rPr lang="en-GB">
                <a:solidFill>
                  <a:schemeClr val="dk1"/>
                </a:solidFill>
              </a:rPr>
              <a:t>From the above graph, we conclude that distribution of data is right skewed and also outliers are present.</a:t>
            </a:r>
            <a:endParaRPr>
              <a:solidFill>
                <a:schemeClr val="dk1"/>
              </a:solidFill>
              <a:latin typeface="Calibri"/>
              <a:ea typeface="Calibri"/>
              <a:cs typeface="Calibri"/>
              <a:sym typeface="Calibri"/>
            </a:endParaRPr>
          </a:p>
        </p:txBody>
      </p:sp>
      <p:sp>
        <p:nvSpPr>
          <p:cNvPr id="580" name="Google Shape;580;g116e4d8ad13_0_56"/>
          <p:cNvSpPr txBox="1"/>
          <p:nvPr/>
        </p:nvSpPr>
        <p:spPr>
          <a:xfrm>
            <a:off x="6879025" y="5406450"/>
            <a:ext cx="488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Net income-</a:t>
            </a:r>
            <a:r>
              <a:rPr lang="en-GB">
                <a:latin typeface="Calibri"/>
                <a:ea typeface="Calibri"/>
                <a:cs typeface="Calibri"/>
                <a:sym typeface="Calibri"/>
              </a:rPr>
              <a:t> </a:t>
            </a:r>
            <a:r>
              <a:rPr lang="en-GB">
                <a:solidFill>
                  <a:schemeClr val="dk1"/>
                </a:solidFill>
              </a:rPr>
              <a:t>From the above graph, we conclude that distribution of data is right skewed and also outliers are present.</a:t>
            </a:r>
            <a:endParaRPr>
              <a:latin typeface="Calibri"/>
              <a:ea typeface="Calibri"/>
              <a:cs typeface="Calibri"/>
              <a:sym typeface="Calibri"/>
            </a:endParaRPr>
          </a:p>
        </p:txBody>
      </p:sp>
      <p:pic>
        <p:nvPicPr>
          <p:cNvPr id="581" name="Google Shape;581;g116e4d8ad13_0_56"/>
          <p:cNvPicPr preferRelativeResize="0"/>
          <p:nvPr/>
        </p:nvPicPr>
        <p:blipFill>
          <a:blip r:embed="rId4">
            <a:alphaModFix/>
          </a:blip>
          <a:stretch>
            <a:fillRect/>
          </a:stretch>
        </p:blipFill>
        <p:spPr>
          <a:xfrm>
            <a:off x="141650" y="972825"/>
            <a:ext cx="5622426" cy="4223275"/>
          </a:xfrm>
          <a:prstGeom prst="rect">
            <a:avLst/>
          </a:prstGeom>
          <a:noFill/>
          <a:ln>
            <a:noFill/>
          </a:ln>
        </p:spPr>
      </p:pic>
      <p:pic>
        <p:nvPicPr>
          <p:cNvPr id="582" name="Google Shape;582;g116e4d8ad13_0_56"/>
          <p:cNvPicPr preferRelativeResize="0"/>
          <p:nvPr/>
        </p:nvPicPr>
        <p:blipFill>
          <a:blip r:embed="rId5">
            <a:alphaModFix/>
          </a:blip>
          <a:stretch>
            <a:fillRect/>
          </a:stretch>
        </p:blipFill>
        <p:spPr>
          <a:xfrm>
            <a:off x="6247925" y="972825"/>
            <a:ext cx="5413350" cy="4223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116e4d8ad13_0_67"/>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None/>
            </a:pPr>
            <a:fld id="{00000000-1234-1234-1234-123412341234}" type="slidenum">
              <a:rPr lang="en-GB"/>
              <a:t>‹#›</a:t>
            </a:fld>
            <a:endParaRPr/>
          </a:p>
        </p:txBody>
      </p:sp>
      <p:sp>
        <p:nvSpPr>
          <p:cNvPr id="588" name="Google Shape;588;g116e4d8ad13_0_67"/>
          <p:cNvSpPr txBox="1"/>
          <p:nvPr/>
        </p:nvSpPr>
        <p:spPr>
          <a:xfrm>
            <a:off x="528563" y="5406450"/>
            <a:ext cx="488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Calibri"/>
              <a:buChar char="●"/>
            </a:pPr>
            <a:r>
              <a:rPr b="1" lang="en-GB">
                <a:solidFill>
                  <a:schemeClr val="dk1"/>
                </a:solidFill>
                <a:latin typeface="Calibri"/>
                <a:ea typeface="Calibri"/>
                <a:cs typeface="Calibri"/>
                <a:sym typeface="Calibri"/>
              </a:rPr>
              <a:t>Price-</a:t>
            </a:r>
            <a:r>
              <a:rPr lang="en-GB">
                <a:solidFill>
                  <a:schemeClr val="dk1"/>
                </a:solidFill>
                <a:latin typeface="Calibri"/>
                <a:ea typeface="Calibri"/>
                <a:cs typeface="Calibri"/>
                <a:sym typeface="Calibri"/>
              </a:rPr>
              <a:t> </a:t>
            </a:r>
            <a:r>
              <a:rPr lang="en-GB">
                <a:solidFill>
                  <a:schemeClr val="dk1"/>
                </a:solidFill>
              </a:rPr>
              <a:t>From the above graph, we conclude that distribution of data is right skewed and also outliers are present.</a:t>
            </a:r>
            <a:endParaRPr>
              <a:solidFill>
                <a:schemeClr val="dk1"/>
              </a:solidFill>
              <a:latin typeface="Calibri"/>
              <a:ea typeface="Calibri"/>
              <a:cs typeface="Calibri"/>
              <a:sym typeface="Calibri"/>
            </a:endParaRPr>
          </a:p>
        </p:txBody>
      </p:sp>
      <p:sp>
        <p:nvSpPr>
          <p:cNvPr id="589" name="Google Shape;589;g116e4d8ad13_0_67"/>
          <p:cNvSpPr txBox="1"/>
          <p:nvPr/>
        </p:nvSpPr>
        <p:spPr>
          <a:xfrm>
            <a:off x="6879025" y="5406450"/>
            <a:ext cx="488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GB">
                <a:latin typeface="Calibri"/>
                <a:ea typeface="Calibri"/>
                <a:cs typeface="Calibri"/>
                <a:sym typeface="Calibri"/>
              </a:rPr>
              <a:t>ROI- </a:t>
            </a:r>
            <a:r>
              <a:rPr lang="en-GB">
                <a:solidFill>
                  <a:schemeClr val="dk1"/>
                </a:solidFill>
              </a:rPr>
              <a:t>From the above graph, we conclude that distribution of data is right skewed and also outliers are present.</a:t>
            </a:r>
            <a:endParaRPr>
              <a:latin typeface="Calibri"/>
              <a:ea typeface="Calibri"/>
              <a:cs typeface="Calibri"/>
              <a:sym typeface="Calibri"/>
            </a:endParaRPr>
          </a:p>
        </p:txBody>
      </p:sp>
      <p:pic>
        <p:nvPicPr>
          <p:cNvPr id="590" name="Google Shape;590;g116e4d8ad13_0_67"/>
          <p:cNvPicPr preferRelativeResize="0"/>
          <p:nvPr/>
        </p:nvPicPr>
        <p:blipFill>
          <a:blip r:embed="rId3">
            <a:alphaModFix/>
          </a:blip>
          <a:stretch>
            <a:fillRect/>
          </a:stretch>
        </p:blipFill>
        <p:spPr>
          <a:xfrm>
            <a:off x="160700" y="951800"/>
            <a:ext cx="5645450" cy="4054950"/>
          </a:xfrm>
          <a:prstGeom prst="rect">
            <a:avLst/>
          </a:prstGeom>
          <a:noFill/>
          <a:ln>
            <a:noFill/>
          </a:ln>
        </p:spPr>
      </p:pic>
      <p:pic>
        <p:nvPicPr>
          <p:cNvPr id="591" name="Google Shape;591;g116e4d8ad13_0_67"/>
          <p:cNvPicPr preferRelativeResize="0"/>
          <p:nvPr/>
        </p:nvPicPr>
        <p:blipFill>
          <a:blip r:embed="rId4">
            <a:alphaModFix/>
          </a:blip>
          <a:stretch>
            <a:fillRect/>
          </a:stretch>
        </p:blipFill>
        <p:spPr>
          <a:xfrm>
            <a:off x="6316175" y="951800"/>
            <a:ext cx="5645450" cy="4054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gcf96754183_0_0"/>
          <p:cNvPicPr preferRelativeResize="0"/>
          <p:nvPr>
            <p:ph idx="2" type="pic"/>
          </p:nvPr>
        </p:nvPicPr>
        <p:blipFill rotWithShape="1">
          <a:blip r:embed="rId3">
            <a:alphaModFix/>
          </a:blip>
          <a:srcRect b="7734" l="0" r="0" t="7733"/>
          <a:stretch/>
        </p:blipFill>
        <p:spPr>
          <a:xfrm>
            <a:off x="609600" y="1600200"/>
            <a:ext cx="10972801" cy="5257798"/>
          </a:xfrm>
          <a:prstGeom prst="rect">
            <a:avLst/>
          </a:prstGeom>
          <a:noFill/>
          <a:ln>
            <a:noFill/>
          </a:ln>
        </p:spPr>
      </p:pic>
      <p:sp>
        <p:nvSpPr>
          <p:cNvPr id="598" name="Google Shape;598;gcf96754183_0_0"/>
          <p:cNvSpPr/>
          <p:nvPr/>
        </p:nvSpPr>
        <p:spPr>
          <a:xfrm>
            <a:off x="-9566" y="16498"/>
            <a:ext cx="12200100" cy="6873300"/>
          </a:xfrm>
          <a:prstGeom prst="rect">
            <a:avLst/>
          </a:prstGeom>
          <a:gradFill>
            <a:gsLst>
              <a:gs pos="0">
                <a:srgbClr val="0A6FD0">
                  <a:alpha val="89411"/>
                </a:srgbClr>
              </a:gs>
              <a:gs pos="100000">
                <a:srgbClr val="ED7D31">
                  <a:alpha val="86274"/>
                </a:srgbClr>
              </a:gs>
            </a:gsLst>
            <a:lin ang="1350003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Open Sans SemiBold"/>
              <a:ea typeface="Open Sans SemiBold"/>
              <a:cs typeface="Open Sans SemiBold"/>
              <a:sym typeface="Open Sans SemiBold"/>
            </a:endParaRPr>
          </a:p>
        </p:txBody>
      </p:sp>
      <p:sp>
        <p:nvSpPr>
          <p:cNvPr id="599" name="Google Shape;599;gcf96754183_0_0"/>
          <p:cNvSpPr/>
          <p:nvPr/>
        </p:nvSpPr>
        <p:spPr>
          <a:xfrm>
            <a:off x="288289" y="2643897"/>
            <a:ext cx="11604300" cy="1231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4000"/>
              <a:buFont typeface="Cambria"/>
              <a:buNone/>
            </a:pPr>
            <a:r>
              <a:rPr b="1" i="1" lang="en-GB" sz="4000" u="none" cap="none" strike="noStrike">
                <a:solidFill>
                  <a:srgbClr val="FFFFFF"/>
                </a:solidFill>
                <a:latin typeface="Cambria"/>
                <a:ea typeface="Cambria"/>
                <a:cs typeface="Cambria"/>
                <a:sym typeface="Cambria"/>
              </a:rPr>
              <a:t>Bivariate Analysis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4000"/>
              <a:buFont typeface="Cambria"/>
              <a:buNone/>
            </a:pPr>
            <a:r>
              <a:t/>
            </a:r>
            <a:endParaRPr b="0" i="0" sz="1400" u="none" cap="none" strike="noStrike">
              <a:solidFill>
                <a:srgbClr val="000000"/>
              </a:solidFill>
              <a:latin typeface="Arial"/>
              <a:ea typeface="Arial"/>
              <a:cs typeface="Arial"/>
              <a:sym typeface="Arial"/>
            </a:endParaRPr>
          </a:p>
        </p:txBody>
      </p:sp>
      <p:pic>
        <p:nvPicPr>
          <p:cNvPr descr="Google Shape;65;p1" id="600" name="Google Shape;600;gcf96754183_0_0"/>
          <p:cNvPicPr preferRelativeResize="0"/>
          <p:nvPr/>
        </p:nvPicPr>
        <p:blipFill rotWithShape="1">
          <a:blip r:embed="rId4">
            <a:alphaModFix/>
          </a:blip>
          <a:srcRect b="0" l="0" r="0" t="0"/>
          <a:stretch/>
        </p:blipFill>
        <p:spPr>
          <a:xfrm>
            <a:off x="10801191" y="6502400"/>
            <a:ext cx="1390808" cy="355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g11486fe7577_0_4"/>
          <p:cNvPicPr preferRelativeResize="0"/>
          <p:nvPr/>
        </p:nvPicPr>
        <p:blipFill>
          <a:blip r:embed="rId3">
            <a:alphaModFix/>
          </a:blip>
          <a:stretch>
            <a:fillRect/>
          </a:stretch>
        </p:blipFill>
        <p:spPr>
          <a:xfrm>
            <a:off x="539700" y="916700"/>
            <a:ext cx="3116750" cy="5416425"/>
          </a:xfrm>
          <a:prstGeom prst="rect">
            <a:avLst/>
          </a:prstGeom>
          <a:noFill/>
          <a:ln>
            <a:noFill/>
          </a:ln>
        </p:spPr>
      </p:pic>
      <p:pic>
        <p:nvPicPr>
          <p:cNvPr id="606" name="Google Shape;606;g11486fe7577_0_4"/>
          <p:cNvPicPr preferRelativeResize="0"/>
          <p:nvPr/>
        </p:nvPicPr>
        <p:blipFill>
          <a:blip r:embed="rId4">
            <a:alphaModFix/>
          </a:blip>
          <a:stretch>
            <a:fillRect/>
          </a:stretch>
        </p:blipFill>
        <p:spPr>
          <a:xfrm>
            <a:off x="4191000" y="989650"/>
            <a:ext cx="2855475" cy="5343475"/>
          </a:xfrm>
          <a:prstGeom prst="rect">
            <a:avLst/>
          </a:prstGeom>
          <a:noFill/>
          <a:ln>
            <a:noFill/>
          </a:ln>
        </p:spPr>
      </p:pic>
      <p:pic>
        <p:nvPicPr>
          <p:cNvPr id="607" name="Google Shape;607;g11486fe7577_0_4"/>
          <p:cNvPicPr preferRelativeResize="0"/>
          <p:nvPr/>
        </p:nvPicPr>
        <p:blipFill>
          <a:blip r:embed="rId5">
            <a:alphaModFix/>
          </a:blip>
          <a:stretch>
            <a:fillRect/>
          </a:stretch>
        </p:blipFill>
        <p:spPr>
          <a:xfrm>
            <a:off x="7724650" y="989650"/>
            <a:ext cx="1917100" cy="2537226"/>
          </a:xfrm>
          <a:prstGeom prst="rect">
            <a:avLst/>
          </a:prstGeom>
          <a:noFill/>
          <a:ln>
            <a:noFill/>
          </a:ln>
        </p:spPr>
      </p:pic>
      <p:sp>
        <p:nvSpPr>
          <p:cNvPr id="608" name="Google Shape;608;g11486fe7577_0_4"/>
          <p:cNvSpPr txBox="1"/>
          <p:nvPr/>
        </p:nvSpPr>
        <p:spPr>
          <a:xfrm>
            <a:off x="215450" y="84975"/>
            <a:ext cx="7509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latin typeface="Calibri"/>
                <a:ea typeface="Calibri"/>
                <a:cs typeface="Calibri"/>
                <a:sym typeface="Calibri"/>
              </a:rPr>
              <a:t>Color Legend (CROPS)</a:t>
            </a:r>
            <a:endParaRPr b="1" sz="29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6"/>
          <p:cNvPicPr preferRelativeResize="0"/>
          <p:nvPr/>
        </p:nvPicPr>
        <p:blipFill>
          <a:blip r:embed="rId3">
            <a:alphaModFix/>
          </a:blip>
          <a:stretch>
            <a:fillRect/>
          </a:stretch>
        </p:blipFill>
        <p:spPr>
          <a:xfrm>
            <a:off x="84125" y="861000"/>
            <a:ext cx="5822001" cy="5472124"/>
          </a:xfrm>
          <a:prstGeom prst="rect">
            <a:avLst/>
          </a:prstGeom>
          <a:noFill/>
          <a:ln>
            <a:noFill/>
          </a:ln>
        </p:spPr>
      </p:pic>
      <p:sp>
        <p:nvSpPr>
          <p:cNvPr id="614" name="Google Shape;614;p86"/>
          <p:cNvSpPr txBox="1"/>
          <p:nvPr/>
        </p:nvSpPr>
        <p:spPr>
          <a:xfrm>
            <a:off x="6498700" y="945875"/>
            <a:ext cx="5535900" cy="28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    </a:t>
            </a:r>
            <a:r>
              <a:rPr lang="en-GB" sz="2200">
                <a:latin typeface="Calibri"/>
                <a:ea typeface="Calibri"/>
                <a:cs typeface="Calibri"/>
                <a:sym typeface="Calibri"/>
              </a:rPr>
              <a:t>       </a:t>
            </a:r>
            <a:r>
              <a:rPr b="1" lang="en-GB" sz="2200" u="sng">
                <a:latin typeface="Calibri"/>
                <a:ea typeface="Calibri"/>
                <a:cs typeface="Calibri"/>
                <a:sym typeface="Calibri"/>
              </a:rPr>
              <a:t>Nitrogen   VS   </a:t>
            </a:r>
            <a:r>
              <a:rPr b="1" lang="en-GB" sz="2200" u="sng">
                <a:solidFill>
                  <a:srgbClr val="202124"/>
                </a:solidFill>
                <a:highlight>
                  <a:srgbClr val="FFFFFF"/>
                </a:highlight>
              </a:rPr>
              <a:t>phosphorus</a:t>
            </a:r>
            <a:endParaRPr b="1" sz="2200" u="sng">
              <a:solidFill>
                <a:srgbClr val="202124"/>
              </a:solidFill>
              <a:highlight>
                <a:srgbClr val="FFFFFF"/>
              </a:highlight>
            </a:endParaRPr>
          </a:p>
          <a:p>
            <a:pPr indent="0" lvl="0" marL="0" rtl="0" algn="l">
              <a:spcBef>
                <a:spcPts val="0"/>
              </a:spcBef>
              <a:spcAft>
                <a:spcPts val="0"/>
              </a:spcAft>
              <a:buNone/>
            </a:pPr>
            <a:r>
              <a:t/>
            </a:r>
            <a:endParaRPr b="1" sz="2200" u="sng">
              <a:solidFill>
                <a:srgbClr val="202124"/>
              </a:solidFill>
              <a:highlight>
                <a:srgbClr val="FFFFFF"/>
              </a:highlight>
            </a:endParaRPr>
          </a:p>
          <a:p>
            <a:pPr indent="-361950" lvl="0" marL="457200" rtl="0" algn="l">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Nitrogen is in a low degree of positive correlation with phosphorus.</a:t>
            </a:r>
            <a:endParaRPr sz="2100">
              <a:solidFill>
                <a:srgbClr val="202124"/>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rgbClr val="202124"/>
              </a:buClr>
              <a:buSzPts val="2000"/>
              <a:buFont typeface="Georgia"/>
              <a:buChar char="●"/>
            </a:pPr>
            <a:r>
              <a:rPr lang="en-GB" sz="2100">
                <a:solidFill>
                  <a:srgbClr val="202124"/>
                </a:solidFill>
                <a:highlight>
                  <a:srgbClr val="FFFFFF"/>
                </a:highlight>
                <a:latin typeface="Georgia"/>
                <a:ea typeface="Georgia"/>
                <a:cs typeface="Georgia"/>
                <a:sym typeface="Georgia"/>
              </a:rPr>
              <a:t>Rice crop is high in nitrogen and phosphorus.</a:t>
            </a:r>
            <a:endParaRPr sz="2100">
              <a:solidFill>
                <a:srgbClr val="202124"/>
              </a:solidFill>
              <a:highlight>
                <a:srgbClr val="FFFFFF"/>
              </a:highlight>
              <a:latin typeface="Georgia"/>
              <a:ea typeface="Georgia"/>
              <a:cs typeface="Georgia"/>
              <a:sym typeface="Georgia"/>
            </a:endParaRPr>
          </a:p>
          <a:p>
            <a:pPr indent="-355600" lvl="0" marL="457200" rtl="0" algn="l">
              <a:lnSpc>
                <a:spcPct val="115000"/>
              </a:lnSpc>
              <a:spcBef>
                <a:spcPts val="0"/>
              </a:spcBef>
              <a:spcAft>
                <a:spcPts val="0"/>
              </a:spcAft>
              <a:buClr>
                <a:srgbClr val="202124"/>
              </a:buClr>
              <a:buSzPts val="2000"/>
              <a:buFont typeface="Georgia"/>
              <a:buChar char="●"/>
            </a:pPr>
            <a:r>
              <a:rPr lang="en-GB" sz="2100">
                <a:solidFill>
                  <a:srgbClr val="202124"/>
                </a:solidFill>
                <a:highlight>
                  <a:srgbClr val="FFFFFF"/>
                </a:highlight>
                <a:latin typeface="Georgia"/>
                <a:ea typeface="Georgia"/>
                <a:cs typeface="Georgia"/>
                <a:sym typeface="Georgia"/>
              </a:rPr>
              <a:t>Ginger crop is low in nitrogen and phosphorus.</a:t>
            </a:r>
            <a:endParaRPr sz="2100">
              <a:solidFill>
                <a:srgbClr val="202124"/>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2100">
              <a:solidFill>
                <a:srgbClr val="202124"/>
              </a:solidFill>
              <a:highlight>
                <a:srgbClr val="FFFFFF"/>
              </a:highlight>
              <a:latin typeface="Georgia"/>
              <a:ea typeface="Georgia"/>
              <a:cs typeface="Georgia"/>
              <a:sym typeface="Georgia"/>
            </a:endParaRPr>
          </a:p>
        </p:txBody>
      </p:sp>
    </p:spTree>
  </p:cSld>
  <p:clrMapOvr>
    <a:masterClrMapping/>
  </p:clrMapOvr>
  <mc:AlternateContent>
    <mc:Choice Requires="p14">
      <p:transition spd="slow" p14:dur="1500">
        <p14:reveal dir="l"/>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g115e7783994_0_2"/>
          <p:cNvPicPr preferRelativeResize="0"/>
          <p:nvPr/>
        </p:nvPicPr>
        <p:blipFill rotWithShape="1">
          <a:blip r:embed="rId3">
            <a:alphaModFix/>
          </a:blip>
          <a:srcRect b="23321" l="0" r="33448" t="26132"/>
          <a:stretch/>
        </p:blipFill>
        <p:spPr>
          <a:xfrm>
            <a:off x="113300" y="965650"/>
            <a:ext cx="5865801" cy="5367475"/>
          </a:xfrm>
          <a:prstGeom prst="rect">
            <a:avLst/>
          </a:prstGeom>
          <a:noFill/>
          <a:ln>
            <a:noFill/>
          </a:ln>
        </p:spPr>
      </p:pic>
      <p:sp>
        <p:nvSpPr>
          <p:cNvPr id="620" name="Google Shape;620;g115e7783994_0_2"/>
          <p:cNvSpPr txBox="1"/>
          <p:nvPr/>
        </p:nvSpPr>
        <p:spPr>
          <a:xfrm>
            <a:off x="7219375" y="945875"/>
            <a:ext cx="4815300" cy="47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    </a:t>
            </a:r>
            <a:r>
              <a:rPr b="1" lang="en-GB" sz="2200">
                <a:latin typeface="Calibri"/>
                <a:ea typeface="Calibri"/>
                <a:cs typeface="Calibri"/>
                <a:sym typeface="Calibri"/>
              </a:rPr>
              <a:t>                </a:t>
            </a:r>
            <a:r>
              <a:rPr b="1" lang="en-GB" sz="2200" u="sng">
                <a:latin typeface="Calibri"/>
                <a:ea typeface="Calibri"/>
                <a:cs typeface="Calibri"/>
                <a:sym typeface="Calibri"/>
              </a:rPr>
              <a:t>PH</a:t>
            </a:r>
            <a:r>
              <a:rPr b="1" lang="en-GB" sz="2200" u="sng">
                <a:latin typeface="Calibri"/>
                <a:ea typeface="Calibri"/>
                <a:cs typeface="Calibri"/>
                <a:sym typeface="Calibri"/>
              </a:rPr>
              <a:t>  VS  </a:t>
            </a:r>
            <a:r>
              <a:rPr b="1" lang="en-GB" sz="2200" u="sng">
                <a:solidFill>
                  <a:srgbClr val="202124"/>
                </a:solidFill>
                <a:highlight>
                  <a:srgbClr val="FFFFFF"/>
                </a:highlight>
              </a:rPr>
              <a:t>potassium</a:t>
            </a:r>
            <a:endParaRPr b="1" sz="2200" u="sng">
              <a:solidFill>
                <a:srgbClr val="202124"/>
              </a:solidFill>
              <a:highlight>
                <a:srgbClr val="FFFFFF"/>
              </a:highlight>
            </a:endParaRPr>
          </a:p>
          <a:p>
            <a:pPr indent="0" lvl="0" marL="0" rtl="0" algn="l">
              <a:spcBef>
                <a:spcPts val="0"/>
              </a:spcBef>
              <a:spcAft>
                <a:spcPts val="0"/>
              </a:spcAft>
              <a:buNone/>
            </a:pPr>
            <a:r>
              <a:t/>
            </a:r>
            <a:endParaRPr b="1" sz="2200" u="sng">
              <a:solidFill>
                <a:srgbClr val="202124"/>
              </a:solidFill>
              <a:highlight>
                <a:srgbClr val="FFFFFF"/>
              </a:highlight>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Potassium is no correlation with ph.</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Sugarcane crop is high in potassium and ph.</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Cucumber crop is low in potassium and ph.</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Rice crop is average in potassium and ph.</a:t>
            </a:r>
            <a:endParaRPr sz="2100">
              <a:solidFill>
                <a:srgbClr val="202124"/>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b="1" sz="2200" u="sng">
              <a:solidFill>
                <a:srgbClr val="202124"/>
              </a:solidFill>
              <a:highlight>
                <a:srgbClr val="FFFFFF"/>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g11486fe7577_0_9"/>
          <p:cNvPicPr preferRelativeResize="0"/>
          <p:nvPr/>
        </p:nvPicPr>
        <p:blipFill rotWithShape="1">
          <a:blip r:embed="rId3">
            <a:alphaModFix/>
          </a:blip>
          <a:srcRect b="23766" l="0" r="33448" t="23907"/>
          <a:stretch/>
        </p:blipFill>
        <p:spPr>
          <a:xfrm>
            <a:off x="137800" y="887575"/>
            <a:ext cx="5724549" cy="5530173"/>
          </a:xfrm>
          <a:prstGeom prst="rect">
            <a:avLst/>
          </a:prstGeom>
          <a:noFill/>
          <a:ln>
            <a:noFill/>
          </a:ln>
        </p:spPr>
      </p:pic>
      <p:sp>
        <p:nvSpPr>
          <p:cNvPr id="626" name="Google Shape;626;g11486fe7577_0_9"/>
          <p:cNvSpPr txBox="1"/>
          <p:nvPr/>
        </p:nvSpPr>
        <p:spPr>
          <a:xfrm>
            <a:off x="7219375" y="945875"/>
            <a:ext cx="4815300" cy="47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    </a:t>
            </a:r>
            <a:r>
              <a:rPr b="1" lang="en-GB" sz="2200">
                <a:latin typeface="Calibri"/>
                <a:ea typeface="Calibri"/>
                <a:cs typeface="Calibri"/>
                <a:sym typeface="Calibri"/>
              </a:rPr>
              <a:t>                </a:t>
            </a:r>
            <a:r>
              <a:rPr b="1" lang="en-GB" sz="2200" u="sng">
                <a:latin typeface="Calibri"/>
                <a:ea typeface="Calibri"/>
                <a:cs typeface="Calibri"/>
                <a:sym typeface="Calibri"/>
              </a:rPr>
              <a:t>Humidity </a:t>
            </a:r>
            <a:r>
              <a:rPr b="1" lang="en-GB" sz="2200" u="sng">
                <a:latin typeface="Calibri"/>
                <a:ea typeface="Calibri"/>
                <a:cs typeface="Calibri"/>
                <a:sym typeface="Calibri"/>
              </a:rPr>
              <a:t> VS  Rainfall</a:t>
            </a:r>
            <a:endParaRPr b="1" sz="2200" u="sng">
              <a:latin typeface="Calibri"/>
              <a:ea typeface="Calibri"/>
              <a:cs typeface="Calibri"/>
              <a:sym typeface="Calibri"/>
            </a:endParaRPr>
          </a:p>
          <a:p>
            <a:pPr indent="0" lvl="0" marL="0" rtl="0" algn="l">
              <a:spcBef>
                <a:spcPts val="0"/>
              </a:spcBef>
              <a:spcAft>
                <a:spcPts val="0"/>
              </a:spcAft>
              <a:buNone/>
            </a:pPr>
            <a:r>
              <a:t/>
            </a:r>
            <a:endParaRPr b="1" sz="2200" u="sng">
              <a:latin typeface="Calibri"/>
              <a:ea typeface="Calibri"/>
              <a:cs typeface="Calibri"/>
              <a:sym typeface="Calibri"/>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Rainfall is no correlation with humidity.</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All crops need average rainfall and humidity.</a:t>
            </a:r>
            <a:endParaRPr sz="2100">
              <a:solidFill>
                <a:srgbClr val="202124"/>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b="1" sz="2200" u="sng">
              <a:solidFill>
                <a:srgbClr val="202124"/>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g11486fe7577_0_14"/>
          <p:cNvPicPr preferRelativeResize="0"/>
          <p:nvPr/>
        </p:nvPicPr>
        <p:blipFill rotWithShape="1">
          <a:blip r:embed="rId3">
            <a:alphaModFix/>
          </a:blip>
          <a:srcRect b="23986" l="0" r="34708" t="23913"/>
          <a:stretch/>
        </p:blipFill>
        <p:spPr>
          <a:xfrm>
            <a:off x="98700" y="963025"/>
            <a:ext cx="5544776" cy="5370102"/>
          </a:xfrm>
          <a:prstGeom prst="rect">
            <a:avLst/>
          </a:prstGeom>
          <a:noFill/>
          <a:ln>
            <a:noFill/>
          </a:ln>
        </p:spPr>
      </p:pic>
      <p:sp>
        <p:nvSpPr>
          <p:cNvPr id="632" name="Google Shape;632;g11486fe7577_0_14"/>
          <p:cNvSpPr txBox="1"/>
          <p:nvPr/>
        </p:nvSpPr>
        <p:spPr>
          <a:xfrm>
            <a:off x="7219375" y="945875"/>
            <a:ext cx="4815300" cy="47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    </a:t>
            </a:r>
            <a:r>
              <a:rPr b="1" lang="en-GB" sz="2200">
                <a:latin typeface="Calibri"/>
                <a:ea typeface="Calibri"/>
                <a:cs typeface="Calibri"/>
                <a:sym typeface="Calibri"/>
              </a:rPr>
              <a:t>               </a:t>
            </a:r>
            <a:r>
              <a:rPr b="1" lang="en-GB" sz="2200" u="sng">
                <a:latin typeface="Calibri"/>
                <a:ea typeface="Calibri"/>
                <a:cs typeface="Calibri"/>
                <a:sym typeface="Calibri"/>
              </a:rPr>
              <a:t>Temprature  VS  </a:t>
            </a:r>
            <a:r>
              <a:rPr b="1" lang="en-GB" sz="2200" u="sng">
                <a:solidFill>
                  <a:srgbClr val="202124"/>
                </a:solidFill>
                <a:highlight>
                  <a:srgbClr val="FFFFFF"/>
                </a:highlight>
              </a:rPr>
              <a:t>Area</a:t>
            </a:r>
            <a:endParaRPr b="1" sz="2200" u="sng">
              <a:solidFill>
                <a:srgbClr val="202124"/>
              </a:solidFill>
              <a:highlight>
                <a:srgbClr val="FFFFFF"/>
              </a:highlight>
            </a:endParaRPr>
          </a:p>
          <a:p>
            <a:pPr indent="0" lvl="0" marL="0" rtl="0" algn="l">
              <a:spcBef>
                <a:spcPts val="0"/>
              </a:spcBef>
              <a:spcAft>
                <a:spcPts val="0"/>
              </a:spcAft>
              <a:buNone/>
            </a:pPr>
            <a:r>
              <a:t/>
            </a:r>
            <a:endParaRPr b="1" sz="2200" u="sng">
              <a:solidFill>
                <a:srgbClr val="202124"/>
              </a:solidFill>
              <a:highlight>
                <a:srgbClr val="FFFFFF"/>
              </a:highlight>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Temperature is no correlation with Area.</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Arhar/Tur crop is high in Temperature and low in Area.</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Ginger crop is low in Temperature and Area.</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Rice crop is average in Temperature and Area.</a:t>
            </a:r>
            <a:endParaRPr sz="2100">
              <a:solidFill>
                <a:srgbClr val="202124"/>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b="1" sz="2200" u="sng">
              <a:solidFill>
                <a:srgbClr val="202124"/>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Team Members </a:t>
            </a:r>
            <a:endParaRPr b="0" i="0" sz="3200" u="none" cap="none" strike="noStrike">
              <a:solidFill>
                <a:srgbClr val="000000"/>
              </a:solidFill>
              <a:latin typeface="Georgia"/>
              <a:ea typeface="Georgia"/>
              <a:cs typeface="Georgia"/>
              <a:sym typeface="Georgia"/>
            </a:endParaRPr>
          </a:p>
        </p:txBody>
      </p:sp>
      <p:sp>
        <p:nvSpPr>
          <p:cNvPr id="295" name="Google Shape;295;p11"/>
          <p:cNvSpPr/>
          <p:nvPr/>
        </p:nvSpPr>
        <p:spPr>
          <a:xfrm>
            <a:off x="1113375" y="2392950"/>
            <a:ext cx="22092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None/>
            </a:pPr>
            <a:r>
              <a:rPr b="0" i="0" lang="en-GB" sz="1500" u="none" cap="none" strike="noStrike">
                <a:solidFill>
                  <a:schemeClr val="dk1"/>
                </a:solidFill>
                <a:latin typeface="Arial"/>
                <a:ea typeface="Arial"/>
                <a:cs typeface="Arial"/>
                <a:sym typeface="Arial"/>
              </a:rPr>
              <a:t>    </a:t>
            </a:r>
            <a:r>
              <a:rPr b="1" i="0" lang="en-GB" sz="1500" u="none" cap="none" strike="noStrike">
                <a:solidFill>
                  <a:schemeClr val="dk1"/>
                </a:solidFill>
                <a:latin typeface="Arial"/>
                <a:ea typeface="Arial"/>
                <a:cs typeface="Arial"/>
                <a:sym typeface="Arial"/>
              </a:rPr>
              <a:t>NAYAN SONI</a:t>
            </a:r>
            <a:endParaRPr/>
          </a:p>
          <a:p>
            <a:pPr indent="0" lvl="0" marL="0" marR="0" rtl="0" algn="l">
              <a:lnSpc>
                <a:spcPct val="115000"/>
              </a:lnSpc>
              <a:spcBef>
                <a:spcPts val="0"/>
              </a:spcBef>
              <a:spcAft>
                <a:spcPts val="0"/>
              </a:spcAft>
              <a:buNone/>
            </a:pPr>
            <a:r>
              <a:rPr b="0" i="0" lang="en-GB" sz="1500" u="sng" cap="none" strike="noStrike">
                <a:solidFill>
                  <a:schemeClr val="hlink"/>
                </a:solidFill>
                <a:latin typeface="Arial"/>
                <a:ea typeface="Arial"/>
                <a:cs typeface="Arial"/>
                <a:sym typeface="Arial"/>
              </a:rPr>
              <a:t>https://www.linkedin.com/in/nayan-soni-32277b217/</a:t>
            </a:r>
            <a:endParaRPr b="0" i="0" sz="1500" u="sng" cap="none" strike="noStrike">
              <a:solidFill>
                <a:srgbClr val="0000FF"/>
              </a:solidFill>
              <a:highlight>
                <a:schemeClr val="lt1"/>
              </a:highlight>
              <a:latin typeface="Arial"/>
              <a:ea typeface="Arial"/>
              <a:cs typeface="Arial"/>
              <a:sym typeface="Arial"/>
            </a:endParaRPr>
          </a:p>
        </p:txBody>
      </p:sp>
      <p:sp>
        <p:nvSpPr>
          <p:cNvPr id="296" name="Google Shape;296;p11"/>
          <p:cNvSpPr/>
          <p:nvPr/>
        </p:nvSpPr>
        <p:spPr>
          <a:xfrm>
            <a:off x="5154000" y="2392950"/>
            <a:ext cx="2018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rPr>
              <a:t> Giragani pallavi</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u="sng">
                <a:solidFill>
                  <a:srgbClr val="0000FF"/>
                </a:solidFill>
                <a:hlinkClick r:id="rId3">
                  <a:extLst>
                    <a:ext uri="{A12FA001-AC4F-418D-AE19-62706E023703}">
                      <ahyp:hlinkClr val="tx"/>
                    </a:ext>
                  </a:extLst>
                </a:hlinkClick>
              </a:rPr>
              <a:t>https://www.linkedin</a:t>
            </a:r>
            <a:r>
              <a:rPr lang="en-GB" u="sng">
                <a:solidFill>
                  <a:srgbClr val="0000FF"/>
                </a:solidFill>
              </a:rPr>
              <a:t>.com/in/giragani-pallavi-0bb02a20a/</a:t>
            </a:r>
            <a:endParaRPr u="sng">
              <a:solidFill>
                <a:srgbClr val="0000FF"/>
              </a:solidFill>
            </a:endParaRPr>
          </a:p>
        </p:txBody>
      </p:sp>
      <p:sp>
        <p:nvSpPr>
          <p:cNvPr id="297" name="Google Shape;297;p11"/>
          <p:cNvSpPr/>
          <p:nvPr/>
        </p:nvSpPr>
        <p:spPr>
          <a:xfrm>
            <a:off x="8934450" y="2392950"/>
            <a:ext cx="2018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1" sz="1767">
              <a:solidFill>
                <a:schemeClr val="accent1"/>
              </a:solidFill>
            </a:endParaRPr>
          </a:p>
          <a:p>
            <a:pPr indent="0" lvl="0" marL="0" rtl="0" algn="l">
              <a:lnSpc>
                <a:spcPct val="115000"/>
              </a:lnSpc>
              <a:spcBef>
                <a:spcPts val="0"/>
              </a:spcBef>
              <a:spcAft>
                <a:spcPts val="0"/>
              </a:spcAft>
              <a:buClr>
                <a:schemeClr val="dk1"/>
              </a:buClr>
              <a:buSzPts val="1100"/>
              <a:buFont typeface="Arial"/>
              <a:buNone/>
            </a:pPr>
            <a:r>
              <a:rPr lang="en-GB" u="sng">
                <a:solidFill>
                  <a:srgbClr val="410FF9"/>
                </a:solidFill>
                <a:highlight>
                  <a:srgbClr val="FFFFFF"/>
                </a:highlight>
              </a:rPr>
              <a:t>https://www.linkedin.com/in/thanneru-akhil-2843ab146</a:t>
            </a:r>
            <a:endParaRPr b="1" u="sng">
              <a:solidFill>
                <a:srgbClr val="410FF9"/>
              </a:solidFill>
            </a:endParaRPr>
          </a:p>
        </p:txBody>
      </p:sp>
      <p:sp>
        <p:nvSpPr>
          <p:cNvPr id="298" name="Google Shape;298;p11"/>
          <p:cNvSpPr/>
          <p:nvPr/>
        </p:nvSpPr>
        <p:spPr>
          <a:xfrm>
            <a:off x="1113250" y="5286450"/>
            <a:ext cx="2018100" cy="1177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en-GB" sz="1500">
                <a:solidFill>
                  <a:schemeClr val="dk1"/>
                </a:solidFill>
                <a:latin typeface="Calibri"/>
                <a:ea typeface="Calibri"/>
                <a:cs typeface="Calibri"/>
                <a:sym typeface="Calibri"/>
              </a:rPr>
              <a:t>MD TARIQUE ANWER</a:t>
            </a:r>
            <a:r>
              <a:rPr b="1" lang="en-GB" sz="1600">
                <a:solidFill>
                  <a:schemeClr val="accent1"/>
                </a:solidFill>
                <a:latin typeface="Calibri"/>
                <a:ea typeface="Calibri"/>
                <a:cs typeface="Calibri"/>
                <a:sym typeface="Calibri"/>
              </a:rPr>
              <a:t> </a:t>
            </a:r>
            <a:r>
              <a:rPr b="1" lang="en-GB" sz="1600" u="sng">
                <a:solidFill>
                  <a:srgbClr val="0000FF"/>
                </a:solidFill>
                <a:latin typeface="Calibri"/>
                <a:ea typeface="Calibri"/>
                <a:cs typeface="Calibri"/>
                <a:sym typeface="Calibri"/>
              </a:rPr>
              <a:t>https://www.linkedin.com/in/md-tarique-anwer-370b57109/</a:t>
            </a:r>
            <a:endParaRPr b="1" sz="1600" u="sng">
              <a:solidFill>
                <a:srgbClr val="0000FF"/>
              </a:solidFill>
              <a:latin typeface="Calibri"/>
              <a:ea typeface="Calibri"/>
              <a:cs typeface="Calibri"/>
              <a:sym typeface="Calibri"/>
            </a:endParaRPr>
          </a:p>
        </p:txBody>
      </p:sp>
      <p:sp>
        <p:nvSpPr>
          <p:cNvPr id="299" name="Google Shape;299;p11"/>
          <p:cNvSpPr/>
          <p:nvPr/>
        </p:nvSpPr>
        <p:spPr>
          <a:xfrm>
            <a:off x="5031900" y="5286450"/>
            <a:ext cx="2133000" cy="11775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100"/>
              <a:buFont typeface="Calibri"/>
              <a:buNone/>
            </a:pPr>
            <a:r>
              <a:t/>
            </a:r>
            <a:endParaRPr b="1" sz="1867">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rPr b="1" lang="en-GB" sz="1500">
                <a:solidFill>
                  <a:schemeClr val="dk1"/>
                </a:solidFill>
                <a:latin typeface="Calibri"/>
                <a:ea typeface="Calibri"/>
                <a:cs typeface="Calibri"/>
                <a:sym typeface="Calibri"/>
              </a:rPr>
              <a:t>Shubham M Mungade</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rPr lang="en-GB" u="sng">
                <a:solidFill>
                  <a:srgbClr val="410FF9"/>
                </a:solidFill>
                <a:highlight>
                  <a:srgbClr val="FFFFFF"/>
                </a:highlight>
                <a:latin typeface="Roboto"/>
                <a:ea typeface="Roboto"/>
                <a:cs typeface="Roboto"/>
                <a:sym typeface="Roboto"/>
              </a:rPr>
              <a:t>https://www.linkedin.com/in/shubham-mungade-a33170205</a:t>
            </a:r>
            <a:endParaRPr b="1" u="sng">
              <a:solidFill>
                <a:srgbClr val="410FF9"/>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t/>
            </a:r>
            <a:endParaRPr b="1" sz="1867">
              <a:solidFill>
                <a:schemeClr val="accent1"/>
              </a:solidFill>
              <a:latin typeface="Calibri"/>
              <a:ea typeface="Calibri"/>
              <a:cs typeface="Calibri"/>
              <a:sym typeface="Calibri"/>
            </a:endParaRPr>
          </a:p>
        </p:txBody>
      </p:sp>
      <p:sp>
        <p:nvSpPr>
          <p:cNvPr id="300" name="Google Shape;300;p11"/>
          <p:cNvSpPr/>
          <p:nvPr/>
        </p:nvSpPr>
        <p:spPr>
          <a:xfrm>
            <a:off x="1296813" y="892650"/>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1" name="Google Shape;301;p11"/>
          <p:cNvSpPr/>
          <p:nvPr/>
        </p:nvSpPr>
        <p:spPr>
          <a:xfrm>
            <a:off x="5274497" y="8927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2" name="Google Shape;302;p11"/>
          <p:cNvSpPr/>
          <p:nvPr/>
        </p:nvSpPr>
        <p:spPr>
          <a:xfrm>
            <a:off x="9101112" y="89265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3" name="Google Shape;303;p11"/>
          <p:cNvSpPr/>
          <p:nvPr/>
        </p:nvSpPr>
        <p:spPr>
          <a:xfrm>
            <a:off x="1296826" y="37862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4" name="Google Shape;304;p11"/>
          <p:cNvSpPr/>
          <p:nvPr/>
        </p:nvSpPr>
        <p:spPr>
          <a:xfrm>
            <a:off x="5274465" y="378615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05" name="Google Shape;305;p11"/>
          <p:cNvSpPr/>
          <p:nvPr/>
        </p:nvSpPr>
        <p:spPr>
          <a:xfrm>
            <a:off x="9101103" y="37862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06" name="Google Shape;306;p11"/>
          <p:cNvPicPr preferRelativeResize="0"/>
          <p:nvPr/>
        </p:nvPicPr>
        <p:blipFill rotWithShape="1">
          <a:blip r:embed="rId4">
            <a:alphaModFix/>
          </a:blip>
          <a:srcRect b="0" l="0" r="0" t="0"/>
          <a:stretch/>
        </p:blipFill>
        <p:spPr>
          <a:xfrm>
            <a:off x="1336050" y="906000"/>
            <a:ext cx="1559550" cy="1473625"/>
          </a:xfrm>
          <a:prstGeom prst="rect">
            <a:avLst/>
          </a:prstGeom>
          <a:noFill/>
          <a:ln>
            <a:noFill/>
          </a:ln>
        </p:spPr>
      </p:pic>
      <p:pic>
        <p:nvPicPr>
          <p:cNvPr id="307" name="Google Shape;307;p11"/>
          <p:cNvPicPr preferRelativeResize="0"/>
          <p:nvPr/>
        </p:nvPicPr>
        <p:blipFill>
          <a:blip r:embed="rId5">
            <a:alphaModFix/>
          </a:blip>
          <a:stretch>
            <a:fillRect/>
          </a:stretch>
        </p:blipFill>
        <p:spPr>
          <a:xfrm>
            <a:off x="5274475" y="906000"/>
            <a:ext cx="1643100" cy="1473625"/>
          </a:xfrm>
          <a:prstGeom prst="rect">
            <a:avLst/>
          </a:prstGeom>
          <a:noFill/>
          <a:ln>
            <a:noFill/>
          </a:ln>
        </p:spPr>
      </p:pic>
      <p:sp>
        <p:nvSpPr>
          <p:cNvPr id="308" name="Google Shape;308;p11"/>
          <p:cNvSpPr/>
          <p:nvPr/>
        </p:nvSpPr>
        <p:spPr>
          <a:xfrm>
            <a:off x="8972550" y="5286450"/>
            <a:ext cx="18840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200"/>
              <a:buFont typeface="Calibri"/>
              <a:buNone/>
            </a:pPr>
            <a:r>
              <a:rPr b="1" lang="en-GB" sz="1767">
                <a:solidFill>
                  <a:schemeClr val="dk1"/>
                </a:solidFill>
                <a:latin typeface="Calibri"/>
                <a:ea typeface="Calibri"/>
                <a:cs typeface="Calibri"/>
                <a:sym typeface="Calibri"/>
              </a:rPr>
              <a:t>Deepali Agarwal</a:t>
            </a:r>
            <a:endParaRPr b="1" sz="1767">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hlink"/>
              </a:buClr>
              <a:buSzPts val="1200"/>
              <a:buFont typeface="Calibri"/>
              <a:buNone/>
            </a:pPr>
            <a:r>
              <a:rPr lang="en-GB" sz="1450" u="sng">
                <a:solidFill>
                  <a:srgbClr val="410FF9"/>
                </a:solidFill>
                <a:highlight>
                  <a:srgbClr val="FFFFFF"/>
                </a:highlight>
                <a:latin typeface="Roboto"/>
                <a:ea typeface="Roboto"/>
                <a:cs typeface="Roboto"/>
                <a:sym typeface="Roboto"/>
              </a:rPr>
              <a:t>https://www.linkedin.com/in/deepaliagarwal28da8/</a:t>
            </a:r>
            <a:endParaRPr b="1" sz="2167" u="sng">
              <a:solidFill>
                <a:srgbClr val="410FF9"/>
              </a:solidFill>
              <a:latin typeface="Calibri"/>
              <a:ea typeface="Calibri"/>
              <a:cs typeface="Calibri"/>
              <a:sym typeface="Calibri"/>
            </a:endParaRPr>
          </a:p>
        </p:txBody>
      </p:sp>
      <p:pic>
        <p:nvPicPr>
          <p:cNvPr id="309" name="Google Shape;309;p11"/>
          <p:cNvPicPr preferRelativeResize="0"/>
          <p:nvPr/>
        </p:nvPicPr>
        <p:blipFill>
          <a:blip r:embed="rId6">
            <a:alphaModFix/>
          </a:blip>
          <a:stretch>
            <a:fillRect/>
          </a:stretch>
        </p:blipFill>
        <p:spPr>
          <a:xfrm>
            <a:off x="9107175" y="919325"/>
            <a:ext cx="1634799" cy="1473626"/>
          </a:xfrm>
          <a:prstGeom prst="rect">
            <a:avLst/>
          </a:prstGeom>
          <a:noFill/>
          <a:ln cap="flat" cmpd="sng" w="25400">
            <a:solidFill>
              <a:schemeClr val="dk1"/>
            </a:solidFill>
            <a:prstDash val="solid"/>
            <a:round/>
            <a:headEnd len="sm" w="sm" type="none"/>
            <a:tailEnd len="sm" w="sm" type="none"/>
          </a:ln>
        </p:spPr>
      </p:pic>
      <p:sp>
        <p:nvSpPr>
          <p:cNvPr id="310" name="Google Shape;310;p11"/>
          <p:cNvSpPr txBox="1"/>
          <p:nvPr/>
        </p:nvSpPr>
        <p:spPr>
          <a:xfrm>
            <a:off x="9068625" y="2379625"/>
            <a:ext cx="188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t> Thanneru Akhil</a:t>
            </a:r>
            <a:endParaRPr b="1" sz="1500"/>
          </a:p>
        </p:txBody>
      </p:sp>
      <p:pic>
        <p:nvPicPr>
          <p:cNvPr id="311" name="Google Shape;311;p11"/>
          <p:cNvPicPr preferRelativeResize="0"/>
          <p:nvPr/>
        </p:nvPicPr>
        <p:blipFill>
          <a:blip r:embed="rId7">
            <a:alphaModFix/>
          </a:blip>
          <a:stretch>
            <a:fillRect/>
          </a:stretch>
        </p:blipFill>
        <p:spPr>
          <a:xfrm>
            <a:off x="1327750" y="3786200"/>
            <a:ext cx="1643100" cy="1473625"/>
          </a:xfrm>
          <a:prstGeom prst="rect">
            <a:avLst/>
          </a:prstGeom>
          <a:noFill/>
          <a:ln cap="flat" cmpd="sng" w="25400">
            <a:solidFill>
              <a:schemeClr val="dk1"/>
            </a:solidFill>
            <a:prstDash val="solid"/>
            <a:round/>
            <a:headEnd len="sm" w="sm" type="none"/>
            <a:tailEnd len="sm" w="sm" type="none"/>
          </a:ln>
        </p:spPr>
      </p:pic>
      <p:pic>
        <p:nvPicPr>
          <p:cNvPr id="312" name="Google Shape;312;p11"/>
          <p:cNvPicPr preferRelativeResize="0"/>
          <p:nvPr/>
        </p:nvPicPr>
        <p:blipFill>
          <a:blip r:embed="rId8">
            <a:alphaModFix/>
          </a:blip>
          <a:stretch>
            <a:fillRect/>
          </a:stretch>
        </p:blipFill>
        <p:spPr>
          <a:xfrm>
            <a:off x="5274499" y="3786200"/>
            <a:ext cx="1634792" cy="1500301"/>
          </a:xfrm>
          <a:prstGeom prst="rect">
            <a:avLst/>
          </a:prstGeom>
          <a:noFill/>
          <a:ln cap="flat" cmpd="sng" w="25400">
            <a:solidFill>
              <a:schemeClr val="dk1"/>
            </a:solidFill>
            <a:prstDash val="solid"/>
            <a:round/>
            <a:headEnd len="sm" w="sm" type="none"/>
            <a:tailEnd len="sm" w="sm" type="none"/>
          </a:ln>
        </p:spPr>
      </p:pic>
      <p:pic>
        <p:nvPicPr>
          <p:cNvPr id="313" name="Google Shape;313;p11"/>
          <p:cNvPicPr preferRelativeResize="0"/>
          <p:nvPr/>
        </p:nvPicPr>
        <p:blipFill>
          <a:blip r:embed="rId9">
            <a:alphaModFix/>
          </a:blip>
          <a:stretch>
            <a:fillRect/>
          </a:stretch>
        </p:blipFill>
        <p:spPr>
          <a:xfrm>
            <a:off x="9107175" y="3786150"/>
            <a:ext cx="1634800" cy="1473624"/>
          </a:xfrm>
          <a:prstGeom prst="rect">
            <a:avLst/>
          </a:prstGeom>
          <a:noFill/>
          <a:ln cap="flat" cmpd="sng" w="25400">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g11486fe7577_0_19"/>
          <p:cNvPicPr preferRelativeResize="0"/>
          <p:nvPr/>
        </p:nvPicPr>
        <p:blipFill rotWithShape="1">
          <a:blip r:embed="rId3">
            <a:alphaModFix/>
          </a:blip>
          <a:srcRect b="24430" l="0" r="34080" t="23688"/>
          <a:stretch/>
        </p:blipFill>
        <p:spPr>
          <a:xfrm>
            <a:off x="108625" y="956800"/>
            <a:ext cx="5476499" cy="5446298"/>
          </a:xfrm>
          <a:prstGeom prst="rect">
            <a:avLst/>
          </a:prstGeom>
          <a:noFill/>
          <a:ln>
            <a:noFill/>
          </a:ln>
        </p:spPr>
      </p:pic>
      <p:sp>
        <p:nvSpPr>
          <p:cNvPr id="638" name="Google Shape;638;g11486fe7577_0_19"/>
          <p:cNvSpPr txBox="1"/>
          <p:nvPr/>
        </p:nvSpPr>
        <p:spPr>
          <a:xfrm>
            <a:off x="7219375" y="945875"/>
            <a:ext cx="4815300" cy="47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    </a:t>
            </a:r>
            <a:r>
              <a:rPr b="1" lang="en-GB" sz="2200">
                <a:latin typeface="Calibri"/>
                <a:ea typeface="Calibri"/>
                <a:cs typeface="Calibri"/>
                <a:sym typeface="Calibri"/>
              </a:rPr>
              <a:t>                </a:t>
            </a:r>
            <a:r>
              <a:rPr b="1" lang="en-GB" sz="2200" u="sng">
                <a:latin typeface="Calibri"/>
                <a:ea typeface="Calibri"/>
                <a:cs typeface="Calibri"/>
                <a:sym typeface="Calibri"/>
              </a:rPr>
              <a:t>Area</a:t>
            </a:r>
            <a:r>
              <a:rPr b="1" lang="en-GB" sz="2200" u="sng">
                <a:latin typeface="Calibri"/>
                <a:ea typeface="Calibri"/>
                <a:cs typeface="Calibri"/>
                <a:sym typeface="Calibri"/>
              </a:rPr>
              <a:t>  VS  </a:t>
            </a:r>
            <a:r>
              <a:rPr b="1" lang="en-GB" sz="2200" u="sng">
                <a:solidFill>
                  <a:srgbClr val="202124"/>
                </a:solidFill>
                <a:highlight>
                  <a:srgbClr val="FFFFFF"/>
                </a:highlight>
              </a:rPr>
              <a:t>Production</a:t>
            </a:r>
            <a:endParaRPr b="1" sz="2200" u="sng">
              <a:solidFill>
                <a:srgbClr val="202124"/>
              </a:solidFill>
              <a:highlight>
                <a:srgbClr val="FFFFFF"/>
              </a:highlight>
            </a:endParaRPr>
          </a:p>
          <a:p>
            <a:pPr indent="0" lvl="0" marL="0" rtl="0" algn="l">
              <a:spcBef>
                <a:spcPts val="0"/>
              </a:spcBef>
              <a:spcAft>
                <a:spcPts val="0"/>
              </a:spcAft>
              <a:buNone/>
            </a:pPr>
            <a:r>
              <a:t/>
            </a:r>
            <a:endParaRPr b="1" sz="2200" u="sng">
              <a:solidFill>
                <a:srgbClr val="202124"/>
              </a:solidFill>
              <a:highlight>
                <a:srgbClr val="FFFFFF"/>
              </a:highlight>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Production is in a low degree of positive correlation with Area.</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Cotton crop is high in area and low in production.</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Sugarcane crop is high in production and low in area.</a:t>
            </a:r>
            <a:endParaRPr sz="2100">
              <a:solidFill>
                <a:srgbClr val="202124"/>
              </a:solidFill>
              <a:highlight>
                <a:srgbClr val="FFFFFF"/>
              </a:highlight>
              <a:latin typeface="Georgia"/>
              <a:ea typeface="Georgia"/>
              <a:cs typeface="Georgia"/>
              <a:sym typeface="Georgia"/>
            </a:endParaRPr>
          </a:p>
          <a:p>
            <a:pPr indent="-361950" lvl="0" marL="457200" rtl="0" algn="l">
              <a:lnSpc>
                <a:spcPct val="115000"/>
              </a:lnSpc>
              <a:spcBef>
                <a:spcPts val="0"/>
              </a:spcBef>
              <a:spcAft>
                <a:spcPts val="0"/>
              </a:spcAft>
              <a:buClr>
                <a:srgbClr val="202124"/>
              </a:buClr>
              <a:buSzPts val="2100"/>
              <a:buFont typeface="Georgia"/>
              <a:buChar char="●"/>
            </a:pPr>
            <a:r>
              <a:rPr lang="en-GB" sz="2100">
                <a:solidFill>
                  <a:srgbClr val="202124"/>
                </a:solidFill>
                <a:highlight>
                  <a:srgbClr val="FFFFFF"/>
                </a:highlight>
                <a:latin typeface="Georgia"/>
                <a:ea typeface="Georgia"/>
                <a:cs typeface="Georgia"/>
                <a:sym typeface="Georgia"/>
              </a:rPr>
              <a:t>Wheat crop is low in production and area.</a:t>
            </a:r>
            <a:endParaRPr sz="2100">
              <a:solidFill>
                <a:srgbClr val="202124"/>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b="1" sz="2200" u="sng">
              <a:solidFill>
                <a:srgbClr val="202124"/>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20"/>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l">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Correlation Plot(Crop Recommendation)</a:t>
            </a:r>
            <a:endParaRPr b="0" i="0" sz="3200" u="none" cap="none" strike="noStrike">
              <a:solidFill>
                <a:srgbClr val="000000"/>
              </a:solidFill>
              <a:latin typeface="Georgia"/>
              <a:ea typeface="Georgia"/>
              <a:cs typeface="Georgia"/>
              <a:sym typeface="Georgia"/>
            </a:endParaRPr>
          </a:p>
        </p:txBody>
      </p:sp>
      <p:pic>
        <p:nvPicPr>
          <p:cNvPr descr="C:\Users\NAYAN\Desktop\download.png" id="644" name="Google Shape;644;p20"/>
          <p:cNvPicPr preferRelativeResize="0"/>
          <p:nvPr/>
        </p:nvPicPr>
        <p:blipFill rotWithShape="1">
          <a:blip r:embed="rId3">
            <a:alphaModFix/>
          </a:blip>
          <a:srcRect b="0" l="0" r="0" t="0"/>
          <a:stretch/>
        </p:blipFill>
        <p:spPr>
          <a:xfrm>
            <a:off x="1750995" y="674056"/>
            <a:ext cx="7470806" cy="576570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116e4d8ad13_0_83"/>
          <p:cNvSpPr txBox="1"/>
          <p:nvPr>
            <p:ph type="title"/>
          </p:nvPr>
        </p:nvSpPr>
        <p:spPr>
          <a:xfrm>
            <a:off x="228600" y="166204"/>
            <a:ext cx="10515600" cy="507900"/>
          </a:xfrm>
          <a:prstGeom prst="rect">
            <a:avLst/>
          </a:prstGeom>
          <a:noFill/>
          <a:ln>
            <a:noFill/>
          </a:ln>
        </p:spPr>
        <p:txBody>
          <a:bodyPr anchorCtr="0" anchor="ctr" bIns="45675" lIns="45675" spcFirstLastPara="1" rIns="45675" wrap="square" tIns="45675">
            <a:noAutofit/>
          </a:bodyPr>
          <a:lstStyle/>
          <a:p>
            <a:pPr indent="0" lvl="0" marL="0" rtl="0" algn="l">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Correlation Plot(Crop R</a:t>
            </a:r>
            <a:r>
              <a:rPr lang="en-GB" sz="3200"/>
              <a:t>OI</a:t>
            </a:r>
            <a:r>
              <a:rPr b="0" i="0" lang="en-GB" sz="3200" u="none" cap="none" strike="noStrike">
                <a:solidFill>
                  <a:srgbClr val="000000"/>
                </a:solidFill>
                <a:latin typeface="Georgia"/>
                <a:ea typeface="Georgia"/>
                <a:cs typeface="Georgia"/>
                <a:sym typeface="Georgia"/>
              </a:rPr>
              <a:t>)</a:t>
            </a:r>
            <a:endParaRPr b="0" i="0" sz="3200" u="none" cap="none" strike="noStrike">
              <a:solidFill>
                <a:srgbClr val="000000"/>
              </a:solidFill>
              <a:latin typeface="Georgia"/>
              <a:ea typeface="Georgia"/>
              <a:cs typeface="Georgia"/>
              <a:sym typeface="Georgia"/>
            </a:endParaRPr>
          </a:p>
        </p:txBody>
      </p:sp>
      <p:pic>
        <p:nvPicPr>
          <p:cNvPr id="650" name="Google Shape;650;g116e4d8ad13_0_83"/>
          <p:cNvPicPr preferRelativeResize="0"/>
          <p:nvPr/>
        </p:nvPicPr>
        <p:blipFill>
          <a:blip r:embed="rId3">
            <a:alphaModFix/>
          </a:blip>
          <a:stretch>
            <a:fillRect/>
          </a:stretch>
        </p:blipFill>
        <p:spPr>
          <a:xfrm>
            <a:off x="1709125" y="841475"/>
            <a:ext cx="7589150" cy="5469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30"/>
          <p:cNvPicPr preferRelativeResize="0"/>
          <p:nvPr>
            <p:ph idx="2" type="pic"/>
          </p:nvPr>
        </p:nvPicPr>
        <p:blipFill rotWithShape="1">
          <a:blip r:embed="rId3">
            <a:alphaModFix/>
          </a:blip>
          <a:srcRect b="7736" l="0" r="0" t="7736"/>
          <a:stretch/>
        </p:blipFill>
        <p:spPr>
          <a:xfrm>
            <a:off x="609600" y="1600200"/>
            <a:ext cx="10972800" cy="5257800"/>
          </a:xfrm>
          <a:prstGeom prst="rect">
            <a:avLst/>
          </a:prstGeom>
          <a:noFill/>
          <a:ln>
            <a:noFill/>
          </a:ln>
        </p:spPr>
      </p:pic>
      <p:sp>
        <p:nvSpPr>
          <p:cNvPr id="657" name="Google Shape;657;p30"/>
          <p:cNvSpPr/>
          <p:nvPr/>
        </p:nvSpPr>
        <p:spPr>
          <a:xfrm>
            <a:off x="-9566" y="92698"/>
            <a:ext cx="12200100" cy="6873300"/>
          </a:xfrm>
          <a:prstGeom prst="rect">
            <a:avLst/>
          </a:prstGeom>
          <a:gradFill>
            <a:gsLst>
              <a:gs pos="0">
                <a:srgbClr val="0A6FD0">
                  <a:alpha val="89411"/>
                </a:srgbClr>
              </a:gs>
              <a:gs pos="100000">
                <a:srgbClr val="ED7D31">
                  <a:alpha val="86274"/>
                </a:srgbClr>
              </a:gs>
            </a:gsLst>
            <a:lin ang="135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Open Sans SemiBold"/>
              <a:ea typeface="Open Sans SemiBold"/>
              <a:cs typeface="Open Sans SemiBold"/>
              <a:sym typeface="Open Sans SemiBold"/>
            </a:endParaRPr>
          </a:p>
        </p:txBody>
      </p:sp>
      <p:sp>
        <p:nvSpPr>
          <p:cNvPr id="658" name="Google Shape;658;p30"/>
          <p:cNvSpPr/>
          <p:nvPr/>
        </p:nvSpPr>
        <p:spPr>
          <a:xfrm>
            <a:off x="124308" y="2951673"/>
            <a:ext cx="11932242" cy="61555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4000"/>
              <a:buFont typeface="Cambria"/>
              <a:buNone/>
            </a:pPr>
            <a:r>
              <a:rPr b="1" i="1" lang="en-GB" sz="4000" u="none" cap="none" strike="noStrike">
                <a:solidFill>
                  <a:srgbClr val="FFFFFF"/>
                </a:solidFill>
                <a:latin typeface="Cambria"/>
                <a:ea typeface="Cambria"/>
                <a:cs typeface="Cambria"/>
                <a:sym typeface="Cambria"/>
              </a:rPr>
              <a:t>Model Approach &amp; Features</a:t>
            </a:r>
            <a:endParaRPr b="0" i="0" sz="1400" u="none" cap="none" strike="noStrike">
              <a:solidFill>
                <a:srgbClr val="000000"/>
              </a:solidFill>
              <a:latin typeface="Arial"/>
              <a:ea typeface="Arial"/>
              <a:cs typeface="Arial"/>
              <a:sym typeface="Arial"/>
            </a:endParaRPr>
          </a:p>
        </p:txBody>
      </p:sp>
      <p:pic>
        <p:nvPicPr>
          <p:cNvPr descr="Google Shape;65;p1" id="659" name="Google Shape;659;p30"/>
          <p:cNvPicPr preferRelativeResize="0"/>
          <p:nvPr/>
        </p:nvPicPr>
        <p:blipFill rotWithShape="1">
          <a:blip r:embed="rId4">
            <a:alphaModFix/>
          </a:blip>
          <a:srcRect b="0" l="0" r="0" t="0"/>
          <a:stretch/>
        </p:blipFill>
        <p:spPr>
          <a:xfrm>
            <a:off x="10801191" y="6502400"/>
            <a:ext cx="1390808" cy="355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1149ab928d7_1_64"/>
          <p:cNvSpPr txBox="1"/>
          <p:nvPr>
            <p:ph type="title"/>
          </p:nvPr>
        </p:nvSpPr>
        <p:spPr>
          <a:xfrm>
            <a:off x="228600" y="191600"/>
            <a:ext cx="11674800" cy="507900"/>
          </a:xfrm>
          <a:prstGeom prst="rect">
            <a:avLst/>
          </a:prstGeom>
        </p:spPr>
        <p:txBody>
          <a:bodyPr anchorCtr="0" anchor="ctr" bIns="45675" lIns="45675" spcFirstLastPara="1" rIns="45675" wrap="square" tIns="45675">
            <a:noAutofit/>
          </a:bodyPr>
          <a:lstStyle/>
          <a:p>
            <a:pPr indent="0" lvl="0" marL="0" rtl="0" algn="ctr">
              <a:spcBef>
                <a:spcPts val="0"/>
              </a:spcBef>
              <a:spcAft>
                <a:spcPts val="0"/>
              </a:spcAft>
              <a:buNone/>
            </a:pPr>
            <a:r>
              <a:rPr lang="en-GB" sz="3200"/>
              <a:t>Accuracy Score (Crop Recommendation)</a:t>
            </a:r>
            <a:endParaRPr sz="3200"/>
          </a:p>
        </p:txBody>
      </p:sp>
      <p:pic>
        <p:nvPicPr>
          <p:cNvPr id="665" name="Google Shape;665;g1149ab928d7_1_64"/>
          <p:cNvPicPr preferRelativeResize="0"/>
          <p:nvPr/>
        </p:nvPicPr>
        <p:blipFill>
          <a:blip r:embed="rId3">
            <a:alphaModFix/>
          </a:blip>
          <a:stretch>
            <a:fillRect/>
          </a:stretch>
        </p:blipFill>
        <p:spPr>
          <a:xfrm>
            <a:off x="635850" y="1070576"/>
            <a:ext cx="11267550" cy="51264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1149ab928d7_1_87"/>
          <p:cNvSpPr txBox="1"/>
          <p:nvPr/>
        </p:nvSpPr>
        <p:spPr>
          <a:xfrm>
            <a:off x="315175" y="973400"/>
            <a:ext cx="11876700" cy="54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solidFill>
                  <a:schemeClr val="dk1"/>
                </a:solidFill>
                <a:latin typeface="Calibri"/>
                <a:ea typeface="Calibri"/>
                <a:cs typeface="Calibri"/>
                <a:sym typeface="Calibri"/>
              </a:rPr>
              <a:t>XG-Boosting:</a:t>
            </a:r>
            <a:endParaRPr b="1"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SzPts val="2500"/>
              <a:buFont typeface="Calibri"/>
              <a:buChar char="●"/>
            </a:pPr>
            <a:r>
              <a:rPr lang="en-GB" sz="2500">
                <a:solidFill>
                  <a:srgbClr val="0C0C0C"/>
                </a:solidFill>
                <a:highlight>
                  <a:srgbClr val="FFFFFF"/>
                </a:highlight>
                <a:latin typeface="Calibri"/>
                <a:ea typeface="Calibri"/>
                <a:cs typeface="Calibri"/>
                <a:sym typeface="Calibri"/>
              </a:rPr>
              <a:t>XGBoost or extreme gradient boosting is one of the well-known </a:t>
            </a:r>
            <a:r>
              <a:rPr lang="en-GB" sz="2500">
                <a:solidFill>
                  <a:schemeClr val="dk1"/>
                </a:solidFill>
                <a:highlight>
                  <a:srgbClr val="FFFFFF"/>
                </a:highlight>
                <a:uFill>
                  <a:noFill/>
                </a:uFill>
                <a:latin typeface="Calibri"/>
                <a:ea typeface="Calibri"/>
                <a:cs typeface="Calibri"/>
                <a:sym typeface="Calibri"/>
                <a:hlinkClick r:id="rId3">
                  <a:extLst>
                    <a:ext uri="{A12FA001-AC4F-418D-AE19-62706E023703}">
                      <ahyp:hlinkClr val="tx"/>
                    </a:ext>
                  </a:extLst>
                </a:hlinkClick>
              </a:rPr>
              <a:t>gradient boosting </a:t>
            </a:r>
            <a:r>
              <a:rPr lang="en-GB" sz="2500">
                <a:solidFill>
                  <a:srgbClr val="0C0C0C"/>
                </a:solidFill>
                <a:highlight>
                  <a:srgbClr val="FFFFFF"/>
                </a:highlight>
                <a:latin typeface="Calibri"/>
                <a:ea typeface="Calibri"/>
                <a:cs typeface="Calibri"/>
                <a:sym typeface="Calibri"/>
              </a:rPr>
              <a:t>techniques(ensemble) having enhanced performance and speed in tree-based (sequential decision trees) machine learning algorithms. XGBoost was created by Tianqi Chen and initially maintained by the Distributed (Deep) Machine Learning Community (DMLC) group. It is the most common algorithm used for applied machine learning in competitions and has gained popularity through winning solutions in structured and tabular data. It is open-source software. Earlier only </a:t>
            </a:r>
            <a:r>
              <a:rPr lang="en-GB" sz="2500">
                <a:solidFill>
                  <a:schemeClr val="dk1"/>
                </a:solidFill>
                <a:highlight>
                  <a:srgbClr val="FFFFFF"/>
                </a:highlight>
                <a:uFill>
                  <a:noFill/>
                </a:uFill>
                <a:latin typeface="Calibri"/>
                <a:ea typeface="Calibri"/>
                <a:cs typeface="Calibri"/>
                <a:sym typeface="Calibri"/>
                <a:hlinkClick r:id="rId4">
                  <a:extLst>
                    <a:ext uri="{A12FA001-AC4F-418D-AE19-62706E023703}">
                      <ahyp:hlinkClr val="tx"/>
                    </a:ext>
                  </a:extLst>
                </a:hlinkClick>
              </a:rPr>
              <a:t>python and R packages</a:t>
            </a:r>
            <a:r>
              <a:rPr lang="en-GB" sz="2500">
                <a:solidFill>
                  <a:srgbClr val="0C0C0C"/>
                </a:solidFill>
                <a:highlight>
                  <a:srgbClr val="FFFFFF"/>
                </a:highlight>
                <a:latin typeface="Calibri"/>
                <a:ea typeface="Calibri"/>
                <a:cs typeface="Calibri"/>
                <a:sym typeface="Calibri"/>
              </a:rPr>
              <a:t> were built for XGBoost but now it has extended to Java, Scala, Julia and other languages as well.</a:t>
            </a:r>
            <a:endParaRPr b="1"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GB" sz="2500">
                <a:solidFill>
                  <a:schemeClr val="dk1"/>
                </a:solidFill>
                <a:latin typeface="Calibri"/>
                <a:ea typeface="Calibri"/>
                <a:cs typeface="Calibri"/>
                <a:sym typeface="Calibri"/>
              </a:rPr>
              <a:t>Accuracy:-</a:t>
            </a:r>
            <a:endParaRPr b="1"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2500">
                <a:solidFill>
                  <a:schemeClr val="dk1"/>
                </a:solidFill>
                <a:latin typeface="Calibri"/>
                <a:ea typeface="Calibri"/>
                <a:cs typeface="Calibri"/>
                <a:sym typeface="Calibri"/>
              </a:rPr>
              <a:t>Test - 92.52       precision-0.93      recall -0.91     f1 score -0.92</a:t>
            </a:r>
            <a:endParaRPr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2500">
                <a:solidFill>
                  <a:schemeClr val="dk1"/>
                </a:solidFill>
                <a:latin typeface="Calibri"/>
                <a:ea typeface="Calibri"/>
                <a:cs typeface="Calibri"/>
                <a:sym typeface="Calibri"/>
              </a:rPr>
              <a:t>Train-92.54</a:t>
            </a:r>
            <a:endParaRPr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25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116e4d8ad13_0_77"/>
          <p:cNvSpPr txBox="1"/>
          <p:nvPr>
            <p:ph type="title"/>
          </p:nvPr>
        </p:nvSpPr>
        <p:spPr>
          <a:xfrm>
            <a:off x="228600" y="191604"/>
            <a:ext cx="10515600" cy="507900"/>
          </a:xfrm>
          <a:prstGeom prst="rect">
            <a:avLst/>
          </a:prstGeom>
        </p:spPr>
        <p:txBody>
          <a:bodyPr anchorCtr="0" anchor="ctr" bIns="45675" lIns="45675" spcFirstLastPara="1" rIns="45675" wrap="square" tIns="45675">
            <a:normAutofit fontScale="90000"/>
          </a:bodyPr>
          <a:lstStyle/>
          <a:p>
            <a:pPr indent="0" lvl="0" marL="0" rtl="0" algn="ctr">
              <a:spcBef>
                <a:spcPts val="0"/>
              </a:spcBef>
              <a:spcAft>
                <a:spcPts val="0"/>
              </a:spcAft>
              <a:buClr>
                <a:schemeClr val="dk1"/>
              </a:buClr>
              <a:buSzPct val="90625"/>
              <a:buFont typeface="Georgia"/>
              <a:buNone/>
            </a:pPr>
            <a:r>
              <a:rPr lang="en-GB" sz="3200">
                <a:solidFill>
                  <a:schemeClr val="dk1"/>
                </a:solidFill>
              </a:rPr>
              <a:t>Model Approach &amp; Accuracy(Crop ROI)</a:t>
            </a:r>
            <a:endParaRPr/>
          </a:p>
        </p:txBody>
      </p:sp>
      <p:sp>
        <p:nvSpPr>
          <p:cNvPr id="676" name="Google Shape;676;g116e4d8ad13_0_77"/>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sp>
        <p:nvSpPr>
          <p:cNvPr id="677" name="Google Shape;677;g116e4d8ad13_0_77"/>
          <p:cNvSpPr txBox="1"/>
          <p:nvPr/>
        </p:nvSpPr>
        <p:spPr>
          <a:xfrm>
            <a:off x="378675" y="1051850"/>
            <a:ext cx="11296800" cy="51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500">
                <a:solidFill>
                  <a:schemeClr val="dk1"/>
                </a:solidFill>
                <a:latin typeface="Calibri"/>
                <a:ea typeface="Calibri"/>
                <a:cs typeface="Calibri"/>
                <a:sym typeface="Calibri"/>
              </a:rPr>
              <a:t>XG-Boosting:(Regression)</a:t>
            </a:r>
            <a:endParaRPr b="1"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GB" sz="2500">
                <a:solidFill>
                  <a:schemeClr val="dk1"/>
                </a:solidFill>
                <a:latin typeface="Calibri"/>
                <a:ea typeface="Calibri"/>
                <a:cs typeface="Calibri"/>
                <a:sym typeface="Calibri"/>
              </a:rPr>
              <a:t>                </a:t>
            </a:r>
            <a:r>
              <a:rPr lang="en-GB" sz="2500">
                <a:solidFill>
                  <a:schemeClr val="dk1"/>
                </a:solidFill>
                <a:highlight>
                  <a:srgbClr val="FFFFFE"/>
                </a:highlight>
                <a:latin typeface="Calibri"/>
                <a:ea typeface="Calibri"/>
                <a:cs typeface="Calibri"/>
                <a:sym typeface="Calibri"/>
              </a:rPr>
              <a:t>XGBoost is an optimized distributed gradient boosting library designed to be highly efficient, flexible and portable.It implements machine learning algorithms under the Gradient Boosting framework.XGBoost provides a parallel tree boosting (also known as GBDT, GBM) that solve many data science problems in a fast and accurate way.</a:t>
            </a:r>
            <a:endParaRPr sz="2500">
              <a:solidFill>
                <a:schemeClr val="dk1"/>
              </a:solidFill>
              <a:highlight>
                <a:srgbClr val="FFFFFE"/>
              </a:highlight>
              <a:latin typeface="Calibri"/>
              <a:ea typeface="Calibri"/>
              <a:cs typeface="Calibri"/>
              <a:sym typeface="Calibri"/>
            </a:endParaRPr>
          </a:p>
          <a:p>
            <a:pPr indent="0" lvl="0" marL="0" rtl="0" algn="l">
              <a:lnSpc>
                <a:spcPct val="115000"/>
              </a:lnSpc>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GB" sz="2500">
                <a:solidFill>
                  <a:schemeClr val="dk1"/>
                </a:solidFill>
                <a:highlight>
                  <a:srgbClr val="FFFFFF"/>
                </a:highlight>
                <a:latin typeface="Calibri"/>
                <a:ea typeface="Calibri"/>
                <a:cs typeface="Calibri"/>
                <a:sym typeface="Calibri"/>
              </a:rPr>
              <a:t>XGBRegressor Score= 0.025318534570564218</a:t>
            </a:r>
            <a:endParaRPr sz="25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rPr lang="en-GB" sz="2500">
                <a:solidFill>
                  <a:schemeClr val="dk1"/>
                </a:solidFill>
                <a:highlight>
                  <a:srgbClr val="FFFFFF"/>
                </a:highlight>
                <a:latin typeface="Calibri"/>
                <a:ea typeface="Calibri"/>
                <a:cs typeface="Calibri"/>
                <a:sym typeface="Calibri"/>
              </a:rPr>
              <a:t>Mean squared error: 0.00</a:t>
            </a:r>
            <a:endParaRPr sz="25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2500">
                <a:solidFill>
                  <a:schemeClr val="dk1"/>
                </a:solidFill>
                <a:highlight>
                  <a:srgbClr val="FFFFFF"/>
                </a:highlight>
                <a:latin typeface="Calibri"/>
                <a:ea typeface="Calibri"/>
                <a:cs typeface="Calibri"/>
                <a:sym typeface="Calibri"/>
              </a:rPr>
              <a:t>R Square score: 1.00</a:t>
            </a:r>
            <a:endParaRPr sz="2500">
              <a:solidFill>
                <a:schemeClr val="dk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3300">
              <a:solidFill>
                <a:srgbClr val="212121"/>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2500">
              <a:solidFill>
                <a:srgbClr val="0C0C0C"/>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500">
              <a:solidFill>
                <a:srgbClr val="0C0C0C"/>
              </a:solidFill>
              <a:highlight>
                <a:schemeClr val="lt1"/>
              </a:highlight>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1163491210f_0_5"/>
          <p:cNvSpPr txBox="1"/>
          <p:nvPr>
            <p:ph type="title"/>
          </p:nvPr>
        </p:nvSpPr>
        <p:spPr>
          <a:xfrm>
            <a:off x="192775" y="119979"/>
            <a:ext cx="10515600" cy="507900"/>
          </a:xfrm>
          <a:prstGeom prst="rect">
            <a:avLst/>
          </a:prstGeom>
        </p:spPr>
        <p:txBody>
          <a:bodyPr anchorCtr="0" anchor="ctr" bIns="45675" lIns="45675" spcFirstLastPara="1" rIns="45675" wrap="square" tIns="45675">
            <a:noAutofit/>
          </a:bodyPr>
          <a:lstStyle/>
          <a:p>
            <a:pPr indent="0" lvl="0" marL="0" rtl="0" algn="ctr">
              <a:lnSpc>
                <a:spcPct val="100000"/>
              </a:lnSpc>
              <a:spcBef>
                <a:spcPts val="0"/>
              </a:spcBef>
              <a:spcAft>
                <a:spcPts val="0"/>
              </a:spcAft>
              <a:buNone/>
            </a:pPr>
            <a:r>
              <a:rPr lang="en-GB" sz="3200"/>
              <a:t>Deployment Output</a:t>
            </a:r>
            <a:endParaRPr sz="3200"/>
          </a:p>
        </p:txBody>
      </p:sp>
      <p:pic>
        <p:nvPicPr>
          <p:cNvPr id="683" name="Google Shape;683;g1163491210f_0_5" title="streamlit-app21-2022-02-25-14-02-18.webm">
            <a:hlinkClick r:id="rId3"/>
          </p:cNvPr>
          <p:cNvPicPr preferRelativeResize="0"/>
          <p:nvPr/>
        </p:nvPicPr>
        <p:blipFill>
          <a:blip r:embed="rId4">
            <a:alphaModFix/>
          </a:blip>
          <a:stretch>
            <a:fillRect/>
          </a:stretch>
        </p:blipFill>
        <p:spPr>
          <a:xfrm>
            <a:off x="0" y="843850"/>
            <a:ext cx="12192000" cy="5848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2"/>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F</a:t>
            </a:r>
            <a:r>
              <a:rPr lang="en-GB" sz="3200"/>
              <a:t>uture</a:t>
            </a:r>
            <a:r>
              <a:rPr b="0" i="0" lang="en-GB" sz="3200" u="none" cap="none" strike="noStrike">
                <a:solidFill>
                  <a:srgbClr val="000000"/>
                </a:solidFill>
                <a:latin typeface="Georgia"/>
                <a:ea typeface="Georgia"/>
                <a:cs typeface="Georgia"/>
                <a:sym typeface="Georgia"/>
              </a:rPr>
              <a:t> Sco</a:t>
            </a:r>
            <a:r>
              <a:rPr lang="en-GB" sz="3200"/>
              <a:t>pe</a:t>
            </a:r>
            <a:r>
              <a:rPr b="0" i="0" lang="en-GB" sz="3200" u="none" cap="none" strike="noStrike">
                <a:solidFill>
                  <a:srgbClr val="000000"/>
                </a:solidFill>
                <a:latin typeface="Georgia"/>
                <a:ea typeface="Georgia"/>
                <a:cs typeface="Georgia"/>
                <a:sym typeface="Georgia"/>
              </a:rPr>
              <a:t> </a:t>
            </a:r>
            <a:endParaRPr b="0" i="0" sz="3200" u="none" cap="none" strike="noStrike">
              <a:solidFill>
                <a:srgbClr val="000000"/>
              </a:solidFill>
              <a:latin typeface="Georgia"/>
              <a:ea typeface="Georgia"/>
              <a:cs typeface="Georgia"/>
              <a:sym typeface="Georgia"/>
            </a:endParaRPr>
          </a:p>
        </p:txBody>
      </p:sp>
      <p:sp>
        <p:nvSpPr>
          <p:cNvPr id="689" name="Google Shape;689;p32"/>
          <p:cNvSpPr txBox="1"/>
          <p:nvPr/>
        </p:nvSpPr>
        <p:spPr>
          <a:xfrm>
            <a:off x="411100" y="1195950"/>
            <a:ext cx="11585700" cy="4802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The prediction of crop yield based on location and proper implementation of algorithms have proved that the higher crop yield can be achieved.</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Building this particular application in the regional languages, so that it would be more comfortable for farmers.</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Crop disease detection and prevention.</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A generalized prediction model for various crops by considering other parameters like humidity and solar radiation can be developed.</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Give information about micronutrients also.</a:t>
            </a:r>
            <a:endParaRPr sz="25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5"/>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Conclusion </a:t>
            </a:r>
            <a:endParaRPr b="0" i="0" sz="3200" u="none" cap="none" strike="noStrike">
              <a:solidFill>
                <a:srgbClr val="C00000"/>
              </a:solidFill>
              <a:latin typeface="Georgia"/>
              <a:ea typeface="Georgia"/>
              <a:cs typeface="Georgia"/>
              <a:sym typeface="Georgia"/>
            </a:endParaRPr>
          </a:p>
        </p:txBody>
      </p:sp>
      <p:sp>
        <p:nvSpPr>
          <p:cNvPr id="695" name="Google Shape;695;p55"/>
          <p:cNvSpPr txBox="1"/>
          <p:nvPr/>
        </p:nvSpPr>
        <p:spPr>
          <a:xfrm>
            <a:off x="267150" y="1104900"/>
            <a:ext cx="11657700" cy="4038600"/>
          </a:xfrm>
          <a:prstGeom prst="rect">
            <a:avLst/>
          </a:prstGeom>
          <a:noFill/>
          <a:ln>
            <a:noFill/>
          </a:ln>
        </p:spPr>
        <p:txBody>
          <a:bodyPr anchorCtr="0" anchor="t" bIns="45700" lIns="91425" spcFirstLastPara="1" rIns="91425" wrap="square" tIns="45700">
            <a:noAutofit/>
          </a:bodyPr>
          <a:lstStyle/>
          <a:p>
            <a:pPr indent="-387350" lvl="0" marL="457200" rtl="0" algn="just">
              <a:lnSpc>
                <a:spcPct val="115000"/>
              </a:lnSpc>
              <a:spcBef>
                <a:spcPts val="120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India is a nation in which agriculture plays a prime role. In prosperity of the farmers, prospers the nation.</a:t>
            </a:r>
            <a:endParaRPr sz="2500">
              <a:solidFill>
                <a:schemeClr val="dk1"/>
              </a:solidFill>
              <a:latin typeface="Calibri"/>
              <a:ea typeface="Calibri"/>
              <a:cs typeface="Calibri"/>
              <a:sym typeface="Calibri"/>
            </a:endParaRPr>
          </a:p>
          <a:p>
            <a:pPr indent="-387350" lvl="0" marL="457200" rtl="0" algn="just">
              <a:lnSpc>
                <a:spcPct val="115000"/>
              </a:lnSpc>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Thus our work would help farmers in sowing the right seed based on soil requirements to increase productivity and acquire profit out of such a technique.</a:t>
            </a:r>
            <a:endParaRPr sz="2500">
              <a:solidFill>
                <a:schemeClr val="dk1"/>
              </a:solidFill>
              <a:latin typeface="Calibri"/>
              <a:ea typeface="Calibri"/>
              <a:cs typeface="Calibri"/>
              <a:sym typeface="Calibri"/>
            </a:endParaRPr>
          </a:p>
          <a:p>
            <a:pPr indent="-387350" lvl="0" marL="457200" rtl="0" algn="just">
              <a:lnSpc>
                <a:spcPct val="115000"/>
              </a:lnSpc>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Thus the farmer’s can plant the right crop which will increase their yield and will also increase the overall productivity of the nation. Our future work is aimed at improving data set with large number of attributes and also implementing yield prediction.</a:t>
            </a:r>
            <a:endParaRPr sz="2500">
              <a:solidFill>
                <a:schemeClr val="dk1"/>
              </a:solidFill>
              <a:latin typeface="Calibri"/>
              <a:ea typeface="Calibri"/>
              <a:cs typeface="Calibri"/>
              <a:sym typeface="Calibri"/>
            </a:endParaRPr>
          </a:p>
          <a:p>
            <a:pPr indent="-169329" lvl="0" marL="287859" marR="0" rtl="0" algn="just">
              <a:lnSpc>
                <a:spcPct val="100000"/>
              </a:lnSpc>
              <a:spcBef>
                <a:spcPts val="0"/>
              </a:spcBef>
              <a:spcAft>
                <a:spcPts val="0"/>
              </a:spcAft>
              <a:buClr>
                <a:srgbClr val="000000"/>
              </a:buClr>
              <a:buSzPts val="1400"/>
              <a:buFont typeface="Arial"/>
              <a:buNone/>
            </a:pPr>
            <a:r>
              <a:t/>
            </a:r>
            <a:endParaRPr sz="1900">
              <a:solidFill>
                <a:schemeClr val="dk1"/>
              </a:solidFill>
              <a:latin typeface="Calibri"/>
              <a:ea typeface="Calibri"/>
              <a:cs typeface="Calibri"/>
              <a:sym typeface="Calibri"/>
            </a:endParaRPr>
          </a:p>
          <a:p>
            <a:pPr indent="-169329" lvl="0" marL="287859" marR="0" rtl="0" algn="just">
              <a:lnSpc>
                <a:spcPct val="100000"/>
              </a:lnSpc>
              <a:spcBef>
                <a:spcPts val="0"/>
              </a:spcBef>
              <a:spcAft>
                <a:spcPts val="0"/>
              </a:spcAft>
              <a:buClr>
                <a:srgbClr val="000000"/>
              </a:buClr>
              <a:buSzPts val="1400"/>
              <a:buFont typeface="Arial"/>
              <a:buNone/>
            </a:pPr>
            <a:r>
              <a:t/>
            </a:r>
            <a:endParaRPr b="0" i="0" sz="1900" u="none" cap="none" strike="noStrike">
              <a:solidFill>
                <a:schemeClr val="dk1"/>
              </a:solidFill>
              <a:latin typeface="Calibri"/>
              <a:ea typeface="Calibri"/>
              <a:cs typeface="Calibri"/>
              <a:sym typeface="Calibri"/>
            </a:endParaRPr>
          </a:p>
          <a:p>
            <a:pPr indent="-169329" lvl="0" marL="287859" marR="0" rtl="0" algn="just">
              <a:lnSpc>
                <a:spcPct val="100000"/>
              </a:lnSpc>
              <a:spcBef>
                <a:spcPts val="0"/>
              </a:spcBef>
              <a:spcAft>
                <a:spcPts val="0"/>
              </a:spcAft>
              <a:buClr>
                <a:srgbClr val="000000"/>
              </a:buClr>
              <a:buSzPts val="1400"/>
              <a:buFont typeface="Arial"/>
              <a:buNone/>
            </a:pPr>
            <a:r>
              <a:t/>
            </a:r>
            <a:endParaRPr b="0" i="0" sz="1900" u="none" cap="none" strike="noStrike">
              <a:solidFill>
                <a:schemeClr val="dk1"/>
              </a:solidFill>
              <a:latin typeface="Calibri"/>
              <a:ea typeface="Calibri"/>
              <a:cs typeface="Calibri"/>
              <a:sym typeface="Calibri"/>
            </a:endParaRPr>
          </a:p>
          <a:p>
            <a:pPr indent="-169329" lvl="0" marL="287859" marR="0" rtl="0" algn="just">
              <a:lnSpc>
                <a:spcPct val="100000"/>
              </a:lnSpc>
              <a:spcBef>
                <a:spcPts val="0"/>
              </a:spcBef>
              <a:spcAft>
                <a:spcPts val="0"/>
              </a:spcAft>
              <a:buClr>
                <a:srgbClr val="000000"/>
              </a:buClr>
              <a:buSzPts val="14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149ab928d7_1_0"/>
          <p:cNvSpPr txBox="1"/>
          <p:nvPr>
            <p:ph type="title"/>
          </p:nvPr>
        </p:nvSpPr>
        <p:spPr>
          <a:xfrm>
            <a:off x="228600" y="166204"/>
            <a:ext cx="10515600" cy="507900"/>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Team Members </a:t>
            </a:r>
            <a:endParaRPr b="0" i="0" sz="3200" u="none" cap="none" strike="noStrike">
              <a:solidFill>
                <a:srgbClr val="000000"/>
              </a:solidFill>
              <a:latin typeface="Georgia"/>
              <a:ea typeface="Georgia"/>
              <a:cs typeface="Georgia"/>
              <a:sym typeface="Georgia"/>
            </a:endParaRPr>
          </a:p>
        </p:txBody>
      </p:sp>
      <p:sp>
        <p:nvSpPr>
          <p:cNvPr id="319" name="Google Shape;319;g1149ab928d7_1_0"/>
          <p:cNvSpPr/>
          <p:nvPr/>
        </p:nvSpPr>
        <p:spPr>
          <a:xfrm>
            <a:off x="1113375" y="2392950"/>
            <a:ext cx="2144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Calibri"/>
                <a:ea typeface="Calibri"/>
                <a:cs typeface="Calibri"/>
                <a:sym typeface="Calibri"/>
              </a:rPr>
              <a:t>      Rahul Chavan</a:t>
            </a:r>
            <a:endParaRPr b="1" sz="15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None/>
            </a:pPr>
            <a:r>
              <a:rPr lang="en-GB" sz="1300" u="sng">
                <a:solidFill>
                  <a:srgbClr val="0000FF"/>
                </a:solidFill>
                <a:latin typeface="Calibri"/>
                <a:ea typeface="Calibri"/>
                <a:cs typeface="Calibri"/>
                <a:sym typeface="Calibri"/>
              </a:rPr>
              <a:t>https://www.linkedin.com/in/rahul-chavan-87b378229</a:t>
            </a:r>
            <a:endParaRPr sz="1600" u="sng">
              <a:solidFill>
                <a:srgbClr val="0000FF"/>
              </a:solidFill>
              <a:highlight>
                <a:schemeClr val="lt1"/>
              </a:highlight>
            </a:endParaRPr>
          </a:p>
        </p:txBody>
      </p:sp>
      <p:sp>
        <p:nvSpPr>
          <p:cNvPr id="320" name="Google Shape;320;g1149ab928d7_1_0"/>
          <p:cNvSpPr/>
          <p:nvPr/>
        </p:nvSpPr>
        <p:spPr>
          <a:xfrm>
            <a:off x="5023913" y="2463375"/>
            <a:ext cx="2144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Calibri"/>
                <a:ea typeface="Calibri"/>
                <a:cs typeface="Calibri"/>
                <a:sym typeface="Calibri"/>
              </a:rPr>
              <a:t>      Rishi Verma</a:t>
            </a:r>
            <a:endParaRPr b="1"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300" u="sng">
                <a:solidFill>
                  <a:srgbClr val="0000FF"/>
                </a:solidFill>
                <a:latin typeface="Calibri"/>
                <a:ea typeface="Calibri"/>
                <a:cs typeface="Calibri"/>
                <a:sym typeface="Calibri"/>
              </a:rPr>
              <a:t>https://www.linkedin.com/in/rishi-verma-1993oct</a:t>
            </a:r>
            <a:endParaRPr sz="1300" u="sng">
              <a:solidFill>
                <a:srgbClr val="0000FF"/>
              </a:solidFill>
              <a:latin typeface="Calibri"/>
              <a:ea typeface="Calibri"/>
              <a:cs typeface="Calibri"/>
              <a:sym typeface="Calibri"/>
            </a:endParaRPr>
          </a:p>
        </p:txBody>
      </p:sp>
      <p:sp>
        <p:nvSpPr>
          <p:cNvPr id="321" name="Google Shape;321;g1149ab928d7_1_0"/>
          <p:cNvSpPr/>
          <p:nvPr/>
        </p:nvSpPr>
        <p:spPr>
          <a:xfrm>
            <a:off x="8934451" y="2392950"/>
            <a:ext cx="2144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Calibri"/>
                <a:ea typeface="Calibri"/>
                <a:cs typeface="Calibri"/>
                <a:sym typeface="Calibri"/>
              </a:rPr>
              <a:t>Muzammil.A</a:t>
            </a:r>
            <a:endParaRPr b="1"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GB" sz="1300" u="sng">
                <a:solidFill>
                  <a:srgbClr val="0000FF"/>
                </a:solidFill>
                <a:latin typeface="Calibri"/>
                <a:ea typeface="Calibri"/>
                <a:cs typeface="Calibri"/>
                <a:sym typeface="Calibri"/>
              </a:rPr>
              <a:t>https://www.linkedin.com/in/muzammil-muzzu-0b06a8197</a:t>
            </a:r>
            <a:endParaRPr sz="1300" u="sng">
              <a:solidFill>
                <a:srgbClr val="0000FF"/>
              </a:solidFill>
              <a:latin typeface="Calibri"/>
              <a:ea typeface="Calibri"/>
              <a:cs typeface="Calibri"/>
              <a:sym typeface="Calibri"/>
            </a:endParaRPr>
          </a:p>
        </p:txBody>
      </p:sp>
      <p:sp>
        <p:nvSpPr>
          <p:cNvPr id="322" name="Google Shape;322;g1149ab928d7_1_0"/>
          <p:cNvSpPr/>
          <p:nvPr/>
        </p:nvSpPr>
        <p:spPr>
          <a:xfrm>
            <a:off x="1121251" y="5286450"/>
            <a:ext cx="21441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en-GB" sz="1567">
                <a:solidFill>
                  <a:schemeClr val="dk1"/>
                </a:solidFill>
                <a:latin typeface="Calibri"/>
                <a:ea typeface="Calibri"/>
                <a:cs typeface="Calibri"/>
                <a:sym typeface="Calibri"/>
              </a:rPr>
              <a:t>     Mohd Aaquib</a:t>
            </a:r>
            <a:endParaRPr b="1" sz="1567">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GB" sz="1367" u="sng">
                <a:solidFill>
                  <a:schemeClr val="hlink"/>
                </a:solidFill>
                <a:latin typeface="Calibri"/>
                <a:ea typeface="Calibri"/>
                <a:cs typeface="Calibri"/>
                <a:sym typeface="Calibri"/>
                <a:hlinkClick r:id="rId3"/>
              </a:rPr>
              <a:t>https://www.linkedin.com/in/muhammad-aaquib-296140213/</a:t>
            </a:r>
            <a:endParaRPr sz="1367">
              <a:solidFill>
                <a:schemeClr val="dk1"/>
              </a:solidFill>
              <a:latin typeface="Calibri"/>
              <a:ea typeface="Calibri"/>
              <a:cs typeface="Calibri"/>
              <a:sym typeface="Calibri"/>
            </a:endParaRPr>
          </a:p>
        </p:txBody>
      </p:sp>
      <p:sp>
        <p:nvSpPr>
          <p:cNvPr id="323" name="Google Shape;323;g1149ab928d7_1_0"/>
          <p:cNvSpPr/>
          <p:nvPr/>
        </p:nvSpPr>
        <p:spPr>
          <a:xfrm>
            <a:off x="5023925" y="5286450"/>
            <a:ext cx="21918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100"/>
              <a:buFont typeface="Calibri"/>
              <a:buNone/>
            </a:pPr>
            <a:r>
              <a:rPr b="1" lang="en-GB" sz="1500">
                <a:latin typeface="Calibri"/>
                <a:ea typeface="Calibri"/>
                <a:cs typeface="Calibri"/>
                <a:sym typeface="Calibri"/>
              </a:rPr>
              <a:t>Aifaz Shaikh</a:t>
            </a:r>
            <a:endParaRPr b="1" sz="1500">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100"/>
              <a:buFont typeface="Calibri"/>
              <a:buNone/>
            </a:pPr>
            <a:r>
              <a:rPr lang="en-GB" sz="1200" u="sng">
                <a:solidFill>
                  <a:schemeClr val="hlink"/>
                </a:solidFill>
                <a:highlight>
                  <a:srgbClr val="FFFFFF"/>
                </a:highlight>
                <a:latin typeface="Roboto"/>
                <a:ea typeface="Roboto"/>
                <a:cs typeface="Roboto"/>
                <a:sym typeface="Roboto"/>
                <a:hlinkClick r:id="rId4"/>
              </a:rPr>
              <a:t>https://www.linkedin.com/in/aifaz-shaikh-140bb812a</a:t>
            </a:r>
            <a:endParaRPr b="1" i="0" sz="1200" u="sng" cap="none" strike="noStrike">
              <a:solidFill>
                <a:schemeClr val="accent1"/>
              </a:solidFill>
              <a:latin typeface="Calibri"/>
              <a:ea typeface="Calibri"/>
              <a:cs typeface="Calibri"/>
              <a:sym typeface="Calibri"/>
            </a:endParaRPr>
          </a:p>
        </p:txBody>
      </p:sp>
      <p:sp>
        <p:nvSpPr>
          <p:cNvPr id="324" name="Google Shape;324;g1149ab928d7_1_0"/>
          <p:cNvSpPr/>
          <p:nvPr/>
        </p:nvSpPr>
        <p:spPr>
          <a:xfrm>
            <a:off x="1296813" y="892650"/>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5" name="Google Shape;325;g1149ab928d7_1_0"/>
          <p:cNvSpPr/>
          <p:nvPr/>
        </p:nvSpPr>
        <p:spPr>
          <a:xfrm>
            <a:off x="5274497" y="8927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6" name="Google Shape;326;g1149ab928d7_1_0"/>
          <p:cNvSpPr/>
          <p:nvPr/>
        </p:nvSpPr>
        <p:spPr>
          <a:xfrm>
            <a:off x="9101112" y="89265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7" name="Google Shape;327;g1149ab928d7_1_0"/>
          <p:cNvSpPr/>
          <p:nvPr/>
        </p:nvSpPr>
        <p:spPr>
          <a:xfrm>
            <a:off x="1296826" y="37862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8" name="Google Shape;328;g1149ab928d7_1_0"/>
          <p:cNvSpPr/>
          <p:nvPr/>
        </p:nvSpPr>
        <p:spPr>
          <a:xfrm>
            <a:off x="5274465" y="378615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9" name="Google Shape;329;g1149ab928d7_1_0"/>
          <p:cNvSpPr/>
          <p:nvPr/>
        </p:nvSpPr>
        <p:spPr>
          <a:xfrm>
            <a:off x="9101103" y="37862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30" name="Google Shape;330;g1149ab928d7_1_0"/>
          <p:cNvSpPr/>
          <p:nvPr/>
        </p:nvSpPr>
        <p:spPr>
          <a:xfrm>
            <a:off x="8934450" y="5248275"/>
            <a:ext cx="2144100" cy="10719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hlink"/>
              </a:buClr>
              <a:buSzPts val="1200"/>
              <a:buFont typeface="Calibri"/>
              <a:buNone/>
            </a:pPr>
            <a:r>
              <a:t/>
            </a:r>
            <a:endParaRPr b="1" sz="1667">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hlink"/>
              </a:buClr>
              <a:buSzPts val="1200"/>
              <a:buFont typeface="Calibri"/>
              <a:buNone/>
            </a:pPr>
            <a:r>
              <a:rPr b="1" lang="en-GB" sz="1667">
                <a:solidFill>
                  <a:schemeClr val="dk1"/>
                </a:solidFill>
                <a:latin typeface="Calibri"/>
                <a:ea typeface="Calibri"/>
                <a:cs typeface="Calibri"/>
                <a:sym typeface="Calibri"/>
              </a:rPr>
              <a:t>      </a:t>
            </a:r>
            <a:r>
              <a:rPr b="1" lang="en-GB" sz="1500">
                <a:solidFill>
                  <a:schemeClr val="dk1"/>
                </a:solidFill>
                <a:latin typeface="Calibri"/>
                <a:ea typeface="Calibri"/>
                <a:cs typeface="Calibri"/>
                <a:sym typeface="Calibri"/>
              </a:rPr>
              <a:t>Ritika Verma</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hlink"/>
              </a:buClr>
              <a:buSzPts val="1200"/>
              <a:buFont typeface="Calibri"/>
              <a:buNone/>
            </a:pPr>
            <a:r>
              <a:rPr lang="en-GB" sz="1250" u="sng">
                <a:solidFill>
                  <a:srgbClr val="0000FF"/>
                </a:solidFill>
                <a:highlight>
                  <a:schemeClr val="lt1"/>
                </a:highlight>
                <a:latin typeface="Roboto"/>
                <a:ea typeface="Roboto"/>
                <a:cs typeface="Roboto"/>
                <a:sym typeface="Roboto"/>
              </a:rPr>
              <a:t>https://www</a:t>
            </a:r>
            <a:r>
              <a:rPr lang="en-GB" sz="1550" u="sng">
                <a:solidFill>
                  <a:srgbClr val="0000FF"/>
                </a:solidFill>
                <a:highlight>
                  <a:schemeClr val="lt1"/>
                </a:highlight>
                <a:latin typeface="Roboto"/>
                <a:ea typeface="Roboto"/>
                <a:cs typeface="Roboto"/>
                <a:sym typeface="Roboto"/>
              </a:rPr>
              <a:t>.</a:t>
            </a:r>
            <a:r>
              <a:rPr lang="en-GB" sz="1150" u="sng">
                <a:solidFill>
                  <a:srgbClr val="0000FF"/>
                </a:solidFill>
                <a:highlight>
                  <a:srgbClr val="FFFFFF"/>
                </a:highlight>
                <a:latin typeface="Roboto"/>
                <a:ea typeface="Roboto"/>
                <a:cs typeface="Roboto"/>
                <a:sym typeface="Roboto"/>
                <a:hlinkClick r:id="rId5">
                  <a:extLst>
                    <a:ext uri="{A12FA001-AC4F-418D-AE19-62706E023703}">
                      <ahyp:hlinkClr val="tx"/>
                    </a:ext>
                  </a:extLst>
                </a:hlinkClick>
              </a:rPr>
              <a:t>linkedin.com/in/ritika-verma-a0b88b1b9</a:t>
            </a:r>
            <a:endParaRPr b="1" sz="767" u="sng">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chemeClr val="hlink"/>
              </a:buClr>
              <a:buSzPts val="1200"/>
              <a:buFont typeface="Calibri"/>
              <a:buNone/>
            </a:pPr>
            <a:r>
              <a:t/>
            </a:r>
            <a:endParaRPr b="1" sz="1467" u="sng">
              <a:solidFill>
                <a:schemeClr val="accent1"/>
              </a:solidFill>
              <a:latin typeface="Calibri"/>
              <a:ea typeface="Calibri"/>
              <a:cs typeface="Calibri"/>
              <a:sym typeface="Calibri"/>
            </a:endParaRPr>
          </a:p>
        </p:txBody>
      </p:sp>
      <p:pic>
        <p:nvPicPr>
          <p:cNvPr id="331" name="Google Shape;331;g1149ab928d7_1_0"/>
          <p:cNvPicPr preferRelativeResize="0"/>
          <p:nvPr/>
        </p:nvPicPr>
        <p:blipFill>
          <a:blip r:embed="rId6">
            <a:alphaModFix/>
          </a:blip>
          <a:stretch>
            <a:fillRect/>
          </a:stretch>
        </p:blipFill>
        <p:spPr>
          <a:xfrm>
            <a:off x="1296825" y="892700"/>
            <a:ext cx="1643100" cy="1500300"/>
          </a:xfrm>
          <a:prstGeom prst="rect">
            <a:avLst/>
          </a:prstGeom>
          <a:noFill/>
          <a:ln cap="flat" cmpd="sng" w="25400">
            <a:solidFill>
              <a:schemeClr val="dk1"/>
            </a:solidFill>
            <a:prstDash val="solid"/>
            <a:round/>
            <a:headEnd len="sm" w="sm" type="none"/>
            <a:tailEnd len="sm" w="sm" type="none"/>
          </a:ln>
        </p:spPr>
      </p:pic>
      <p:pic>
        <p:nvPicPr>
          <p:cNvPr id="332" name="Google Shape;332;g1149ab928d7_1_0"/>
          <p:cNvPicPr preferRelativeResize="0"/>
          <p:nvPr/>
        </p:nvPicPr>
        <p:blipFill>
          <a:blip r:embed="rId7">
            <a:alphaModFix/>
          </a:blip>
          <a:stretch>
            <a:fillRect/>
          </a:stretch>
        </p:blipFill>
        <p:spPr>
          <a:xfrm>
            <a:off x="5274500" y="892700"/>
            <a:ext cx="1643100" cy="1500302"/>
          </a:xfrm>
          <a:prstGeom prst="rect">
            <a:avLst/>
          </a:prstGeom>
          <a:noFill/>
          <a:ln>
            <a:noFill/>
          </a:ln>
        </p:spPr>
      </p:pic>
      <p:pic>
        <p:nvPicPr>
          <p:cNvPr id="333" name="Google Shape;333;g1149ab928d7_1_0"/>
          <p:cNvPicPr preferRelativeResize="0"/>
          <p:nvPr/>
        </p:nvPicPr>
        <p:blipFill>
          <a:blip r:embed="rId8">
            <a:alphaModFix/>
          </a:blip>
          <a:stretch>
            <a:fillRect/>
          </a:stretch>
        </p:blipFill>
        <p:spPr>
          <a:xfrm>
            <a:off x="9101100" y="892700"/>
            <a:ext cx="1643100" cy="1500299"/>
          </a:xfrm>
          <a:prstGeom prst="rect">
            <a:avLst/>
          </a:prstGeom>
          <a:noFill/>
          <a:ln>
            <a:noFill/>
          </a:ln>
        </p:spPr>
      </p:pic>
      <p:pic>
        <p:nvPicPr>
          <p:cNvPr id="334" name="Google Shape;334;g1149ab928d7_1_0"/>
          <p:cNvPicPr preferRelativeResize="0"/>
          <p:nvPr/>
        </p:nvPicPr>
        <p:blipFill>
          <a:blip r:embed="rId9">
            <a:alphaModFix/>
          </a:blip>
          <a:stretch>
            <a:fillRect/>
          </a:stretch>
        </p:blipFill>
        <p:spPr>
          <a:xfrm>
            <a:off x="1287900" y="3786150"/>
            <a:ext cx="1643098" cy="1500298"/>
          </a:xfrm>
          <a:prstGeom prst="rect">
            <a:avLst/>
          </a:prstGeom>
          <a:noFill/>
          <a:ln cap="flat" cmpd="sng" w="9525">
            <a:solidFill>
              <a:schemeClr val="dk1"/>
            </a:solidFill>
            <a:prstDash val="solid"/>
            <a:miter lim="8000"/>
            <a:headEnd len="sm" w="sm" type="none"/>
            <a:tailEnd len="sm" w="sm" type="none"/>
          </a:ln>
        </p:spPr>
      </p:pic>
      <p:pic>
        <p:nvPicPr>
          <p:cNvPr id="335" name="Google Shape;335;g1149ab928d7_1_0"/>
          <p:cNvPicPr preferRelativeResize="0"/>
          <p:nvPr/>
        </p:nvPicPr>
        <p:blipFill>
          <a:blip r:embed="rId10">
            <a:alphaModFix/>
          </a:blip>
          <a:stretch>
            <a:fillRect/>
          </a:stretch>
        </p:blipFill>
        <p:spPr>
          <a:xfrm>
            <a:off x="9124925" y="3786200"/>
            <a:ext cx="1595476" cy="1462076"/>
          </a:xfrm>
          <a:prstGeom prst="rect">
            <a:avLst/>
          </a:prstGeom>
          <a:noFill/>
          <a:ln cap="flat" cmpd="sng" w="25400">
            <a:solidFill>
              <a:schemeClr val="dk1"/>
            </a:solidFill>
            <a:prstDash val="solid"/>
            <a:round/>
            <a:headEnd len="sm" w="sm" type="none"/>
            <a:tailEnd len="sm" w="sm" type="none"/>
          </a:ln>
        </p:spPr>
      </p:pic>
      <p:pic>
        <p:nvPicPr>
          <p:cNvPr id="336" name="Google Shape;336;g1149ab928d7_1_0"/>
          <p:cNvPicPr preferRelativeResize="0"/>
          <p:nvPr/>
        </p:nvPicPr>
        <p:blipFill>
          <a:blip r:embed="rId11">
            <a:alphaModFix/>
          </a:blip>
          <a:stretch>
            <a:fillRect/>
          </a:stretch>
        </p:blipFill>
        <p:spPr>
          <a:xfrm>
            <a:off x="5296375" y="3786150"/>
            <a:ext cx="1595474" cy="1500302"/>
          </a:xfrm>
          <a:prstGeom prst="rect">
            <a:avLst/>
          </a:prstGeom>
          <a:noFill/>
          <a:ln cap="flat" cmpd="sng" w="25400">
            <a:solidFill>
              <a:schemeClr val="dk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fc61b1cfaa_7_126"/>
          <p:cNvSpPr txBox="1"/>
          <p:nvPr>
            <p:ph type="title"/>
          </p:nvPr>
        </p:nvSpPr>
        <p:spPr>
          <a:xfrm>
            <a:off x="228600" y="166204"/>
            <a:ext cx="10515600" cy="507900"/>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lang="en-GB" sz="3200"/>
              <a:t>References</a:t>
            </a:r>
            <a:endParaRPr b="0" i="0" sz="3200" u="none" cap="none" strike="noStrike">
              <a:solidFill>
                <a:srgbClr val="C00000"/>
              </a:solidFill>
              <a:latin typeface="Georgia"/>
              <a:ea typeface="Georgia"/>
              <a:cs typeface="Georgia"/>
              <a:sym typeface="Georgia"/>
            </a:endParaRPr>
          </a:p>
        </p:txBody>
      </p:sp>
      <p:graphicFrame>
        <p:nvGraphicFramePr>
          <p:cNvPr id="701" name="Google Shape;701;gfc61b1cfaa_7_126"/>
          <p:cNvGraphicFramePr/>
          <p:nvPr/>
        </p:nvGraphicFramePr>
        <p:xfrm>
          <a:off x="1208950" y="1369642"/>
          <a:ext cx="3000000" cy="3000000"/>
        </p:xfrm>
        <a:graphic>
          <a:graphicData uri="http://schemas.openxmlformats.org/drawingml/2006/table">
            <a:tbl>
              <a:tblPr>
                <a:noFill/>
                <a:tableStyleId>{DADD8A1F-B80F-4B17-8F9F-6D51311C44BB}</a:tableStyleId>
              </a:tblPr>
              <a:tblGrid>
                <a:gridCol w="5085925"/>
                <a:gridCol w="4169075"/>
              </a:tblGrid>
              <a:tr h="1224325">
                <a:tc>
                  <a:txBody>
                    <a:bodyPr/>
                    <a:lstStyle/>
                    <a:p>
                      <a:pPr indent="0" lvl="0" marL="88900" marR="0" rtl="0" algn="just">
                        <a:lnSpc>
                          <a:spcPct val="115000"/>
                        </a:lnSpc>
                        <a:spcBef>
                          <a:spcPts val="0"/>
                        </a:spcBef>
                        <a:spcAft>
                          <a:spcPts val="0"/>
                        </a:spcAft>
                        <a:buClr>
                          <a:srgbClr val="000000"/>
                        </a:buClr>
                        <a:buSzPts val="2000"/>
                        <a:buFont typeface="Arial"/>
                        <a:buNone/>
                      </a:pPr>
                      <a:r>
                        <a:rPr b="1" lang="en-GB" sz="2000" u="none" cap="none" strike="noStrike">
                          <a:latin typeface="Calibri"/>
                          <a:ea typeface="Calibri"/>
                          <a:cs typeface="Calibri"/>
                          <a:sym typeface="Calibri"/>
                        </a:rPr>
                        <a:t>Description</a:t>
                      </a:r>
                      <a:endParaRPr b="1" sz="2000" u="none" cap="none" strike="noStrike">
                        <a:latin typeface="Calibri"/>
                        <a:ea typeface="Calibri"/>
                        <a:cs typeface="Calibri"/>
                        <a:sym typeface="Calibri"/>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c>
                  <a:txBody>
                    <a:bodyPr/>
                    <a:lstStyle/>
                    <a:p>
                      <a:pPr indent="0" lvl="0" marL="88900" marR="0" rtl="0" algn="just">
                        <a:lnSpc>
                          <a:spcPct val="115000"/>
                        </a:lnSpc>
                        <a:spcBef>
                          <a:spcPts val="0"/>
                        </a:spcBef>
                        <a:spcAft>
                          <a:spcPts val="0"/>
                        </a:spcAft>
                        <a:buClr>
                          <a:srgbClr val="000000"/>
                        </a:buClr>
                        <a:buSzPts val="2000"/>
                        <a:buFont typeface="Arial"/>
                        <a:buNone/>
                      </a:pPr>
                      <a:r>
                        <a:rPr b="1" lang="en-GB" sz="2000" u="none" cap="none" strike="noStrike">
                          <a:latin typeface="Calibri"/>
                          <a:ea typeface="Calibri"/>
                          <a:cs typeface="Calibri"/>
                          <a:sym typeface="Calibri"/>
                        </a:rPr>
                        <a:t>Link</a:t>
                      </a:r>
                      <a:endParaRPr b="1" sz="2000" u="none" cap="none" strike="noStrike">
                        <a:latin typeface="Calibri"/>
                        <a:ea typeface="Calibri"/>
                        <a:cs typeface="Calibri"/>
                        <a:sym typeface="Calibri"/>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r>
              <a:tr h="649825">
                <a:tc>
                  <a:txBody>
                    <a:bodyPr/>
                    <a:lstStyle/>
                    <a:p>
                      <a:pPr indent="0" lvl="0" marL="88900" marR="0" rtl="0" algn="l">
                        <a:lnSpc>
                          <a:spcPct val="15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Soil moisture content as influenced by varied levels of irrigation</a:t>
                      </a:r>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c>
                  <a:txBody>
                    <a:bodyPr/>
                    <a:lstStyle/>
                    <a:p>
                      <a:pPr indent="0" lvl="0" marL="88900" marR="88900" rtl="0" algn="l">
                        <a:lnSpc>
                          <a:spcPct val="150000"/>
                        </a:lnSpc>
                        <a:spcBef>
                          <a:spcPts val="0"/>
                        </a:spcBef>
                        <a:spcAft>
                          <a:spcPts val="0"/>
                        </a:spcAft>
                        <a:buClr>
                          <a:srgbClr val="000000"/>
                        </a:buClr>
                        <a:buSzPts val="1400"/>
                        <a:buFont typeface="Arial"/>
                        <a:buNone/>
                      </a:pPr>
                      <a:r>
                        <a:rPr lang="en-GB" sz="1400" u="sng" cap="none" strike="noStrike">
                          <a:solidFill>
                            <a:schemeClr val="hlink"/>
                          </a:solidFill>
                          <a:latin typeface="Arial"/>
                          <a:ea typeface="Arial"/>
                          <a:cs typeface="Arial"/>
                          <a:sym typeface="Arial"/>
                          <a:hlinkClick r:id="rId3"/>
                        </a:rPr>
                        <a:t>https://www.researchgate.net/publication/348870244</a:t>
                      </a:r>
                      <a:endParaRPr sz="1400" u="none" cap="none" strike="noStrike">
                        <a:latin typeface="Arial"/>
                        <a:ea typeface="Arial"/>
                        <a:cs typeface="Arial"/>
                        <a:sym typeface="Arial"/>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r>
              <a:tr h="1288900">
                <a:tc>
                  <a:txBody>
                    <a:bodyPr/>
                    <a:lstStyle/>
                    <a:p>
                      <a:pPr indent="0" lvl="0" marL="88900" marR="0" rtl="0" algn="l">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Crop Yield Prediction by using Machine Learning Techniques</a:t>
                      </a:r>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c>
                  <a:txBody>
                    <a:bodyPr/>
                    <a:lstStyle/>
                    <a:p>
                      <a:pPr indent="0" lvl="0" marL="88900" marR="0" rtl="0" algn="l">
                        <a:lnSpc>
                          <a:spcPct val="115000"/>
                        </a:lnSpc>
                        <a:spcBef>
                          <a:spcPts val="0"/>
                        </a:spcBef>
                        <a:spcAft>
                          <a:spcPts val="0"/>
                        </a:spcAft>
                        <a:buClr>
                          <a:srgbClr val="000000"/>
                        </a:buClr>
                        <a:buSzPts val="1400"/>
                        <a:buFont typeface="Arial"/>
                        <a:buNone/>
                      </a:pPr>
                      <a:r>
                        <a:rPr lang="en-GB" sz="1400" u="sng" cap="none" strike="noStrike">
                          <a:solidFill>
                            <a:schemeClr val="hlink"/>
                          </a:solidFill>
                          <a:latin typeface="Arial"/>
                          <a:ea typeface="Arial"/>
                          <a:cs typeface="Arial"/>
                          <a:sym typeface="Arial"/>
                          <a:hlinkClick r:id="rId4"/>
                        </a:rPr>
                        <a:t>https://www.annalsofrscb.ro/index.php/journal/article/view/5869</a:t>
                      </a:r>
                      <a:endParaRPr sz="1400" u="none" cap="none" strike="noStrike">
                        <a:latin typeface="Arial"/>
                        <a:ea typeface="Arial"/>
                        <a:cs typeface="Arial"/>
                        <a:sym typeface="Arial"/>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r>
              <a:tr h="708450">
                <a:tc>
                  <a:txBody>
                    <a:bodyPr/>
                    <a:lstStyle/>
                    <a:p>
                      <a:pPr indent="0" lvl="0" marL="88900" marR="88900" rtl="0" algn="l">
                        <a:lnSpc>
                          <a:spcPct val="98000"/>
                        </a:lnSpc>
                        <a:spcBef>
                          <a:spcPts val="0"/>
                        </a:spcBef>
                        <a:spcAft>
                          <a:spcPts val="0"/>
                        </a:spcAft>
                        <a:buClr>
                          <a:srgbClr val="000000"/>
                        </a:buClr>
                        <a:buSzPts val="1400"/>
                        <a:buFont typeface="Arial"/>
                        <a:buNone/>
                      </a:pPr>
                      <a:r>
                        <a:rPr lang="en-GB" sz="1400" u="none" cap="none" strike="noStrike">
                          <a:latin typeface="Arial"/>
                          <a:ea typeface="Arial"/>
                          <a:cs typeface="Arial"/>
                          <a:sym typeface="Arial"/>
                        </a:rPr>
                        <a:t> Geographical Study Impact of Climate </a:t>
                      </a:r>
                      <a:endParaRPr sz="1400" u="none" cap="none" strike="noStrike">
                        <a:latin typeface="Arial"/>
                        <a:ea typeface="Arial"/>
                        <a:cs typeface="Arial"/>
                        <a:sym typeface="Arial"/>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c>
                  <a:txBody>
                    <a:bodyPr/>
                    <a:lstStyle/>
                    <a:p>
                      <a:pPr indent="0" lvl="0" marL="88900" marR="279400" rtl="0" algn="l">
                        <a:lnSpc>
                          <a:spcPct val="98000"/>
                        </a:lnSpc>
                        <a:spcBef>
                          <a:spcPts val="0"/>
                        </a:spcBef>
                        <a:spcAft>
                          <a:spcPts val="0"/>
                        </a:spcAft>
                        <a:buClr>
                          <a:srgbClr val="000000"/>
                        </a:buClr>
                        <a:buSzPts val="1400"/>
                        <a:buFont typeface="Arial"/>
                        <a:buNone/>
                      </a:pPr>
                      <a:r>
                        <a:rPr lang="en-GB" sz="1400" u="none" cap="none" strike="noStrike">
                          <a:latin typeface="Arial"/>
                          <a:ea typeface="Arial"/>
                          <a:cs typeface="Arial"/>
                          <a:sym typeface="Arial"/>
                        </a:rPr>
                        <a:t> </a:t>
                      </a:r>
                      <a:r>
                        <a:rPr lang="en-GB" sz="1400" u="sng" cap="none" strike="noStrike">
                          <a:solidFill>
                            <a:schemeClr val="hlink"/>
                          </a:solidFill>
                          <a:latin typeface="Arial"/>
                          <a:ea typeface="Arial"/>
                          <a:cs typeface="Arial"/>
                          <a:sym typeface="Arial"/>
                          <a:hlinkClick r:id="rId5"/>
                        </a:rPr>
                        <a:t>https://drive.google.com/drive/folders/1tqMMpkEa4P_-t9bbApRMSuPXEhhjeQ7j</a:t>
                      </a:r>
                      <a:endParaRPr sz="1400" u="none" cap="none" strike="noStrike">
                        <a:latin typeface="Arial"/>
                        <a:ea typeface="Arial"/>
                        <a:cs typeface="Arial"/>
                        <a:sym typeface="Arial"/>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r>
              <a:tr h="473875">
                <a:tc>
                  <a:txBody>
                    <a:bodyPr/>
                    <a:lstStyle/>
                    <a:p>
                      <a:pPr indent="0" lvl="0" marL="88900" marR="88900" rtl="0" algn="just">
                        <a:lnSpc>
                          <a:spcPct val="98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c>
                  <a:txBody>
                    <a:bodyPr/>
                    <a:lstStyle/>
                    <a:p>
                      <a:pPr indent="0" lvl="0" marL="88900" marR="279400" rtl="0" algn="just">
                        <a:lnSpc>
                          <a:spcPct val="98000"/>
                        </a:lnSpc>
                        <a:spcBef>
                          <a:spcPts val="0"/>
                        </a:spcBef>
                        <a:spcAft>
                          <a:spcPts val="0"/>
                        </a:spcAft>
                        <a:buClr>
                          <a:srgbClr val="000000"/>
                        </a:buClr>
                        <a:buSzPts val="1200"/>
                        <a:buFont typeface="Arial"/>
                        <a:buNone/>
                      </a:pPr>
                      <a:r>
                        <a:t/>
                      </a:r>
                      <a:endParaRPr sz="1200" u="none" cap="none" strike="noStrike">
                        <a:latin typeface="Calibri"/>
                        <a:ea typeface="Calibri"/>
                        <a:cs typeface="Calibri"/>
                        <a:sym typeface="Calibri"/>
                      </a:endParaRPr>
                    </a:p>
                  </a:txBody>
                  <a:tcPr marT="91425" marB="91425" marR="91425" marL="91425" anchor="ctr">
                    <a:lnL cap="flat" cmpd="sng" w="12575">
                      <a:solidFill>
                        <a:srgbClr val="131313"/>
                      </a:solidFill>
                      <a:prstDash val="solid"/>
                      <a:round/>
                      <a:headEnd len="sm" w="sm" type="none"/>
                      <a:tailEnd len="sm" w="sm" type="none"/>
                    </a:lnL>
                    <a:lnR cap="flat" cmpd="sng" w="12575">
                      <a:solidFill>
                        <a:srgbClr val="131313"/>
                      </a:solidFill>
                      <a:prstDash val="solid"/>
                      <a:round/>
                      <a:headEnd len="sm" w="sm" type="none"/>
                      <a:tailEnd len="sm" w="sm" type="none"/>
                    </a:lnR>
                    <a:lnT cap="flat" cmpd="sng" w="12575">
                      <a:solidFill>
                        <a:srgbClr val="131313"/>
                      </a:solidFill>
                      <a:prstDash val="solid"/>
                      <a:round/>
                      <a:headEnd len="sm" w="sm" type="none"/>
                      <a:tailEnd len="sm" w="sm" type="none"/>
                    </a:lnT>
                    <a:lnB cap="flat" cmpd="sng" w="12575">
                      <a:solidFill>
                        <a:srgbClr val="131313"/>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g113bc76fbc2_15_40"/>
          <p:cNvPicPr preferRelativeResize="0"/>
          <p:nvPr/>
        </p:nvPicPr>
        <p:blipFill rotWithShape="1">
          <a:blip r:embed="rId3">
            <a:alphaModFix/>
          </a:blip>
          <a:srcRect b="0" l="0" r="0" t="0"/>
          <a:stretch/>
        </p:blipFill>
        <p:spPr>
          <a:xfrm>
            <a:off x="9763126" y="6161811"/>
            <a:ext cx="1952625" cy="605575"/>
          </a:xfrm>
          <a:prstGeom prst="rect">
            <a:avLst/>
          </a:prstGeom>
          <a:noFill/>
          <a:ln>
            <a:noFill/>
          </a:ln>
        </p:spPr>
      </p:pic>
      <p:cxnSp>
        <p:nvCxnSpPr>
          <p:cNvPr id="707" name="Google Shape;707;g113bc76fbc2_15_40"/>
          <p:cNvCxnSpPr/>
          <p:nvPr/>
        </p:nvCxnSpPr>
        <p:spPr>
          <a:xfrm>
            <a:off x="0" y="6464596"/>
            <a:ext cx="9597656" cy="0"/>
          </a:xfrm>
          <a:prstGeom prst="straightConnector1">
            <a:avLst/>
          </a:prstGeom>
          <a:noFill/>
          <a:ln cap="flat" cmpd="sng" w="9525">
            <a:solidFill>
              <a:srgbClr val="3B7FF2"/>
            </a:solidFill>
            <a:prstDash val="solid"/>
            <a:round/>
            <a:headEnd len="sm" w="sm" type="none"/>
            <a:tailEnd len="sm" w="sm" type="none"/>
          </a:ln>
        </p:spPr>
      </p:cxnSp>
      <p:pic>
        <p:nvPicPr>
          <p:cNvPr descr="Attitudes 2 Animal Cognition Survey – The Anthrozoologist" id="708" name="Google Shape;708;g113bc76fbc2_15_40"/>
          <p:cNvPicPr preferRelativeResize="0"/>
          <p:nvPr/>
        </p:nvPicPr>
        <p:blipFill rotWithShape="1">
          <a:blip r:embed="rId4">
            <a:alphaModFix/>
          </a:blip>
          <a:srcRect b="0" l="0" r="0" t="0"/>
          <a:stretch/>
        </p:blipFill>
        <p:spPr>
          <a:xfrm>
            <a:off x="3110413" y="272435"/>
            <a:ext cx="5971172" cy="59711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149ab928d7_1_19"/>
          <p:cNvSpPr/>
          <p:nvPr/>
        </p:nvSpPr>
        <p:spPr>
          <a:xfrm>
            <a:off x="1075875" y="2392950"/>
            <a:ext cx="21816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b="1" lang="en-GB" sz="1500">
                <a:solidFill>
                  <a:schemeClr val="hlink"/>
                </a:solidFill>
                <a:highlight>
                  <a:schemeClr val="lt1"/>
                </a:highlight>
                <a:latin typeface="Calibri"/>
                <a:ea typeface="Calibri"/>
                <a:cs typeface="Calibri"/>
                <a:sym typeface="Calibri"/>
              </a:rPr>
              <a:t>    </a:t>
            </a:r>
            <a:r>
              <a:rPr b="1" lang="en-GB" sz="1500">
                <a:solidFill>
                  <a:srgbClr val="0C0C0C"/>
                </a:solidFill>
                <a:highlight>
                  <a:schemeClr val="lt1"/>
                </a:highlight>
                <a:latin typeface="Calibri"/>
                <a:ea typeface="Calibri"/>
                <a:cs typeface="Calibri"/>
                <a:sym typeface="Calibri"/>
              </a:rPr>
              <a:t>     A</a:t>
            </a:r>
            <a:r>
              <a:rPr b="1" lang="en-GB" sz="1500">
                <a:solidFill>
                  <a:srgbClr val="0C0C0C"/>
                </a:solidFill>
                <a:highlight>
                  <a:schemeClr val="lt1"/>
                </a:highlight>
                <a:latin typeface="Calibri"/>
                <a:ea typeface="Calibri"/>
                <a:cs typeface="Calibri"/>
                <a:sym typeface="Calibri"/>
              </a:rPr>
              <a:t>radhana Jit</a:t>
            </a:r>
            <a:endParaRPr b="1" sz="1500">
              <a:solidFill>
                <a:srgbClr val="0C0C0C"/>
              </a:solidFill>
              <a:highlight>
                <a:schemeClr val="lt1"/>
              </a:highlight>
              <a:latin typeface="Calibri"/>
              <a:ea typeface="Calibri"/>
              <a:cs typeface="Calibri"/>
              <a:sym typeface="Calibri"/>
            </a:endParaRPr>
          </a:p>
          <a:p>
            <a:pPr indent="0" lvl="0" marL="0" marR="0" rtl="0" algn="l">
              <a:lnSpc>
                <a:spcPct val="115000"/>
              </a:lnSpc>
              <a:spcBef>
                <a:spcPts val="0"/>
              </a:spcBef>
              <a:spcAft>
                <a:spcPts val="0"/>
              </a:spcAft>
              <a:buNone/>
            </a:pPr>
            <a:r>
              <a:rPr lang="en-GB" sz="1200" u="sng">
                <a:solidFill>
                  <a:srgbClr val="0000FF"/>
                </a:solidFill>
                <a:highlight>
                  <a:schemeClr val="lt1"/>
                </a:highlight>
              </a:rPr>
              <a:t>https://www.linkedin.com/in/aradhana-jit-81a7311b4/</a:t>
            </a:r>
            <a:endParaRPr b="0" i="0" sz="1200" u="sng" cap="none" strike="noStrike">
              <a:solidFill>
                <a:srgbClr val="0000FF"/>
              </a:solidFill>
              <a:highlight>
                <a:schemeClr val="lt1"/>
              </a:highlight>
              <a:latin typeface="Arial"/>
              <a:ea typeface="Arial"/>
              <a:cs typeface="Arial"/>
              <a:sym typeface="Arial"/>
            </a:endParaRPr>
          </a:p>
        </p:txBody>
      </p:sp>
      <p:sp>
        <p:nvSpPr>
          <p:cNvPr id="342" name="Google Shape;342;g1149ab928d7_1_19"/>
          <p:cNvSpPr txBox="1"/>
          <p:nvPr>
            <p:ph type="title"/>
          </p:nvPr>
        </p:nvSpPr>
        <p:spPr>
          <a:xfrm>
            <a:off x="228600" y="166204"/>
            <a:ext cx="10515600" cy="507900"/>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b="0" i="0" lang="en-GB" sz="3200" u="none" cap="none" strike="noStrike">
                <a:solidFill>
                  <a:srgbClr val="000000"/>
                </a:solidFill>
                <a:latin typeface="Georgia"/>
                <a:ea typeface="Georgia"/>
                <a:cs typeface="Georgia"/>
                <a:sym typeface="Georgia"/>
              </a:rPr>
              <a:t>Team Members </a:t>
            </a:r>
            <a:endParaRPr b="0" i="0" sz="3200" u="none" cap="none" strike="noStrike">
              <a:solidFill>
                <a:srgbClr val="000000"/>
              </a:solidFill>
              <a:latin typeface="Georgia"/>
              <a:ea typeface="Georgia"/>
              <a:cs typeface="Georgia"/>
              <a:sym typeface="Georgia"/>
            </a:endParaRPr>
          </a:p>
        </p:txBody>
      </p:sp>
      <p:sp>
        <p:nvSpPr>
          <p:cNvPr id="343" name="Google Shape;343;g1149ab928d7_1_19"/>
          <p:cNvSpPr/>
          <p:nvPr/>
        </p:nvSpPr>
        <p:spPr>
          <a:xfrm>
            <a:off x="4960275" y="2392950"/>
            <a:ext cx="22857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b="1" lang="en-GB" sz="1500">
                <a:solidFill>
                  <a:schemeClr val="hlink"/>
                </a:solidFill>
                <a:highlight>
                  <a:schemeClr val="lt1"/>
                </a:highlight>
                <a:latin typeface="Calibri"/>
                <a:ea typeface="Calibri"/>
                <a:cs typeface="Calibri"/>
                <a:sym typeface="Calibri"/>
              </a:rPr>
              <a:t>  </a:t>
            </a:r>
            <a:r>
              <a:rPr b="1" lang="en-GB" sz="1500">
                <a:solidFill>
                  <a:srgbClr val="0C0C0C"/>
                </a:solidFill>
                <a:highlight>
                  <a:schemeClr val="lt1"/>
                </a:highlight>
                <a:latin typeface="Calibri"/>
                <a:ea typeface="Calibri"/>
                <a:cs typeface="Calibri"/>
                <a:sym typeface="Calibri"/>
              </a:rPr>
              <a:t>   Bhanu Prakash</a:t>
            </a:r>
            <a:endParaRPr b="1" sz="1500">
              <a:solidFill>
                <a:srgbClr val="0C0C0C"/>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Clr>
                <a:schemeClr val="dk1"/>
              </a:buClr>
              <a:buFont typeface="Arial"/>
              <a:buNone/>
            </a:pPr>
            <a:r>
              <a:rPr lang="en-GB" sz="1200" u="sng">
                <a:solidFill>
                  <a:schemeClr val="hlink"/>
                </a:solidFill>
                <a:highlight>
                  <a:schemeClr val="lt1"/>
                </a:highlight>
              </a:rPr>
              <a:t>https://www.linkedin.com/in/bhanu-prakash-9bb330108</a:t>
            </a:r>
            <a:endParaRPr u="sng">
              <a:solidFill>
                <a:srgbClr val="0000FF"/>
              </a:solidFill>
            </a:endParaRPr>
          </a:p>
        </p:txBody>
      </p:sp>
      <p:sp>
        <p:nvSpPr>
          <p:cNvPr id="344" name="Google Shape;344;g1149ab928d7_1_19"/>
          <p:cNvSpPr/>
          <p:nvPr/>
        </p:nvSpPr>
        <p:spPr>
          <a:xfrm>
            <a:off x="8948763" y="2392951"/>
            <a:ext cx="19764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Font typeface="Arial"/>
              <a:buNone/>
            </a:pPr>
            <a:r>
              <a:rPr b="1" lang="en-GB" sz="1500">
                <a:solidFill>
                  <a:srgbClr val="0C0C0C"/>
                </a:solidFill>
                <a:highlight>
                  <a:schemeClr val="lt1"/>
                </a:highlight>
                <a:latin typeface="Calibri"/>
                <a:ea typeface="Calibri"/>
                <a:cs typeface="Calibri"/>
                <a:sym typeface="Calibri"/>
              </a:rPr>
              <a:t>  CHELLU. RAVI TEJA</a:t>
            </a:r>
            <a:endParaRPr b="1" sz="1500">
              <a:solidFill>
                <a:srgbClr val="0C0C0C"/>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Clr>
                <a:schemeClr val="dk1"/>
              </a:buClr>
              <a:buFont typeface="Arial"/>
              <a:buNone/>
            </a:pPr>
            <a:r>
              <a:rPr lang="en-GB" sz="1200" u="sng">
                <a:solidFill>
                  <a:srgbClr val="0000FF"/>
                </a:solidFill>
                <a:highlight>
                  <a:schemeClr val="lt1"/>
                </a:highlight>
              </a:rPr>
              <a:t>https://www.linkedin.com/in/ravi-teja-chellu-6a6a21143/</a:t>
            </a:r>
            <a:endParaRPr sz="1200" u="sng">
              <a:solidFill>
                <a:srgbClr val="0000FF"/>
              </a:solidFill>
              <a:highlight>
                <a:schemeClr val="lt1"/>
              </a:highlight>
            </a:endParaRPr>
          </a:p>
        </p:txBody>
      </p:sp>
      <p:sp>
        <p:nvSpPr>
          <p:cNvPr id="345" name="Google Shape;345;g1149ab928d7_1_19"/>
          <p:cNvSpPr/>
          <p:nvPr/>
        </p:nvSpPr>
        <p:spPr>
          <a:xfrm>
            <a:off x="1130051" y="5286450"/>
            <a:ext cx="21276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1" lang="en-GB" sz="1500">
                <a:solidFill>
                  <a:schemeClr val="dk1"/>
                </a:solidFill>
                <a:latin typeface="Calibri"/>
                <a:ea typeface="Calibri"/>
                <a:cs typeface="Calibri"/>
                <a:sym typeface="Calibri"/>
              </a:rPr>
              <a:t>      Mohd Inzemam</a:t>
            </a:r>
            <a:endParaRPr b="1" sz="1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3"/>
              </a:rPr>
              <a:t>https:</a:t>
            </a:r>
            <a:r>
              <a:rPr lang="en-GB" sz="1200" u="sng">
                <a:solidFill>
                  <a:schemeClr val="hlink"/>
                </a:solidFill>
                <a:latin typeface="Calibri"/>
                <a:ea typeface="Calibri"/>
                <a:cs typeface="Calibri"/>
                <a:sym typeface="Calibri"/>
                <a:hlinkClick r:id="rId4"/>
              </a:rPr>
              <a:t>//www.linkedin.com/in/inzemam-ulhaque-28941821b</a:t>
            </a:r>
            <a:endParaRPr sz="1200">
              <a:solidFill>
                <a:schemeClr val="dk1"/>
              </a:solidFill>
              <a:latin typeface="Calibri"/>
              <a:ea typeface="Calibri"/>
              <a:cs typeface="Calibri"/>
              <a:sym typeface="Calibri"/>
            </a:endParaRPr>
          </a:p>
        </p:txBody>
      </p:sp>
      <p:sp>
        <p:nvSpPr>
          <p:cNvPr id="346" name="Google Shape;346;g1149ab928d7_1_19"/>
          <p:cNvSpPr/>
          <p:nvPr/>
        </p:nvSpPr>
        <p:spPr>
          <a:xfrm>
            <a:off x="4910450" y="5286450"/>
            <a:ext cx="23355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100"/>
              <a:buFont typeface="Calibri"/>
              <a:buNone/>
            </a:pPr>
            <a:r>
              <a:rPr b="1" lang="en-GB" sz="1867">
                <a:solidFill>
                  <a:schemeClr val="dk1"/>
                </a:solidFill>
                <a:latin typeface="Calibri"/>
                <a:ea typeface="Calibri"/>
                <a:cs typeface="Calibri"/>
                <a:sym typeface="Calibri"/>
              </a:rPr>
              <a:t>Deepak Bhatlavande (As Team Leader) </a:t>
            </a:r>
            <a:endParaRPr b="1" sz="1867">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ts val="1100"/>
              <a:buFont typeface="Calibri"/>
              <a:buNone/>
            </a:pPr>
            <a:r>
              <a:rPr lang="en-GB" sz="1050" u="sng">
                <a:solidFill>
                  <a:schemeClr val="hlink"/>
                </a:solidFill>
                <a:highlight>
                  <a:srgbClr val="FFFFFF"/>
                </a:highlight>
                <a:latin typeface="Roboto"/>
                <a:ea typeface="Roboto"/>
                <a:cs typeface="Roboto"/>
                <a:sym typeface="Roboto"/>
                <a:hlinkClick r:id="rId5"/>
              </a:rPr>
              <a:t>linkedin.com/in/deepak-bhatlavande-0a26aa55</a:t>
            </a:r>
            <a:endParaRPr b="1" sz="1867">
              <a:solidFill>
                <a:schemeClr val="accent1"/>
              </a:solidFill>
              <a:latin typeface="Calibri"/>
              <a:ea typeface="Calibri"/>
              <a:cs typeface="Calibri"/>
              <a:sym typeface="Calibri"/>
            </a:endParaRPr>
          </a:p>
        </p:txBody>
      </p:sp>
      <p:sp>
        <p:nvSpPr>
          <p:cNvPr id="347" name="Google Shape;347;g1149ab928d7_1_19"/>
          <p:cNvSpPr/>
          <p:nvPr/>
        </p:nvSpPr>
        <p:spPr>
          <a:xfrm>
            <a:off x="1296813" y="892650"/>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48" name="Google Shape;348;g1149ab928d7_1_19"/>
          <p:cNvSpPr/>
          <p:nvPr/>
        </p:nvSpPr>
        <p:spPr>
          <a:xfrm>
            <a:off x="5274497" y="8927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49" name="Google Shape;349;g1149ab928d7_1_19"/>
          <p:cNvSpPr/>
          <p:nvPr/>
        </p:nvSpPr>
        <p:spPr>
          <a:xfrm>
            <a:off x="9101100" y="892650"/>
            <a:ext cx="15780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0" name="Google Shape;350;g1149ab928d7_1_19"/>
          <p:cNvSpPr/>
          <p:nvPr/>
        </p:nvSpPr>
        <p:spPr>
          <a:xfrm>
            <a:off x="1296826" y="378615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1" name="Google Shape;351;g1149ab928d7_1_19"/>
          <p:cNvSpPr/>
          <p:nvPr/>
        </p:nvSpPr>
        <p:spPr>
          <a:xfrm>
            <a:off x="5074451" y="3572549"/>
            <a:ext cx="1843200" cy="17139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2" name="Google Shape;352;g1149ab928d7_1_19"/>
          <p:cNvSpPr/>
          <p:nvPr/>
        </p:nvSpPr>
        <p:spPr>
          <a:xfrm>
            <a:off x="9101103" y="3786208"/>
            <a:ext cx="1643100" cy="15003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53" name="Google Shape;353;g1149ab928d7_1_19"/>
          <p:cNvSpPr/>
          <p:nvPr/>
        </p:nvSpPr>
        <p:spPr>
          <a:xfrm>
            <a:off x="8934450" y="5286450"/>
            <a:ext cx="1976400" cy="1033800"/>
          </a:xfrm>
          <a:prstGeom prst="roundRect">
            <a:avLst>
              <a:gd fmla="val 16667" name="adj"/>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1200"/>
              <a:buFont typeface="Calibri"/>
              <a:buNone/>
            </a:pPr>
            <a:r>
              <a:rPr b="1" lang="en-GB" sz="1700">
                <a:solidFill>
                  <a:schemeClr val="dk1"/>
                </a:solidFill>
                <a:latin typeface="Calibri"/>
                <a:ea typeface="Calibri"/>
                <a:cs typeface="Calibri"/>
                <a:sym typeface="Calibri"/>
              </a:rPr>
              <a:t>Anilkumar Damera</a:t>
            </a:r>
            <a:endParaRPr b="1" sz="17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hlink"/>
              </a:buClr>
              <a:buSzPts val="1200"/>
              <a:buFont typeface="Calibri"/>
              <a:buNone/>
            </a:pPr>
            <a:r>
              <a:rPr lang="en-GB" sz="1200" u="sng">
                <a:solidFill>
                  <a:srgbClr val="410FF9"/>
                </a:solidFill>
              </a:rPr>
              <a:t>https://www.linkedin.com/in/anil-kumar-damera-6a3130107/</a:t>
            </a:r>
            <a:endParaRPr sz="1200" u="sng">
              <a:solidFill>
                <a:srgbClr val="410FF9"/>
              </a:solidFill>
            </a:endParaRPr>
          </a:p>
        </p:txBody>
      </p:sp>
      <p:pic>
        <p:nvPicPr>
          <p:cNvPr id="354" name="Google Shape;354;g1149ab928d7_1_19"/>
          <p:cNvPicPr preferRelativeResize="0"/>
          <p:nvPr/>
        </p:nvPicPr>
        <p:blipFill>
          <a:blip r:embed="rId6">
            <a:alphaModFix/>
          </a:blip>
          <a:stretch>
            <a:fillRect/>
          </a:stretch>
        </p:blipFill>
        <p:spPr>
          <a:xfrm>
            <a:off x="5307125" y="892700"/>
            <a:ext cx="1577850" cy="1467176"/>
          </a:xfrm>
          <a:prstGeom prst="rect">
            <a:avLst/>
          </a:prstGeom>
          <a:noFill/>
          <a:ln cap="flat" cmpd="sng" w="25400">
            <a:solidFill>
              <a:schemeClr val="dk1"/>
            </a:solidFill>
            <a:prstDash val="solid"/>
            <a:round/>
            <a:headEnd len="sm" w="sm" type="none"/>
            <a:tailEnd len="sm" w="sm" type="none"/>
          </a:ln>
        </p:spPr>
      </p:pic>
      <p:pic>
        <p:nvPicPr>
          <p:cNvPr id="355" name="Google Shape;355;g1149ab928d7_1_19"/>
          <p:cNvPicPr preferRelativeResize="0"/>
          <p:nvPr/>
        </p:nvPicPr>
        <p:blipFill rotWithShape="1">
          <a:blip r:embed="rId7">
            <a:alphaModFix/>
          </a:blip>
          <a:srcRect b="19144" l="2000" r="62394" t="10004"/>
          <a:stretch/>
        </p:blipFill>
        <p:spPr>
          <a:xfrm>
            <a:off x="9101100" y="876150"/>
            <a:ext cx="1577850" cy="1500300"/>
          </a:xfrm>
          <a:prstGeom prst="rect">
            <a:avLst/>
          </a:prstGeom>
          <a:noFill/>
          <a:ln>
            <a:noFill/>
          </a:ln>
        </p:spPr>
      </p:pic>
      <p:pic>
        <p:nvPicPr>
          <p:cNvPr id="356" name="Google Shape;356;g1149ab928d7_1_19"/>
          <p:cNvPicPr preferRelativeResize="0"/>
          <p:nvPr/>
        </p:nvPicPr>
        <p:blipFill>
          <a:blip r:embed="rId8">
            <a:alphaModFix/>
          </a:blip>
          <a:stretch>
            <a:fillRect/>
          </a:stretch>
        </p:blipFill>
        <p:spPr>
          <a:xfrm>
            <a:off x="1287075" y="928200"/>
            <a:ext cx="1643100" cy="1467175"/>
          </a:xfrm>
          <a:prstGeom prst="rect">
            <a:avLst/>
          </a:prstGeom>
          <a:noFill/>
          <a:ln cap="flat" cmpd="sng" w="25400">
            <a:solidFill>
              <a:schemeClr val="dk1"/>
            </a:solidFill>
            <a:prstDash val="solid"/>
            <a:round/>
            <a:headEnd len="sm" w="sm" type="none"/>
            <a:tailEnd len="sm" w="sm" type="none"/>
          </a:ln>
        </p:spPr>
      </p:pic>
      <p:pic>
        <p:nvPicPr>
          <p:cNvPr id="357" name="Google Shape;357;g1149ab928d7_1_19"/>
          <p:cNvPicPr preferRelativeResize="0"/>
          <p:nvPr/>
        </p:nvPicPr>
        <p:blipFill>
          <a:blip r:embed="rId9">
            <a:alphaModFix/>
          </a:blip>
          <a:stretch>
            <a:fillRect/>
          </a:stretch>
        </p:blipFill>
        <p:spPr>
          <a:xfrm>
            <a:off x="1319625" y="3786150"/>
            <a:ext cx="1578000" cy="1500300"/>
          </a:xfrm>
          <a:prstGeom prst="rect">
            <a:avLst/>
          </a:prstGeom>
          <a:noFill/>
          <a:ln>
            <a:noFill/>
          </a:ln>
        </p:spPr>
      </p:pic>
      <p:pic>
        <p:nvPicPr>
          <p:cNvPr id="358" name="Google Shape;358;g1149ab928d7_1_19"/>
          <p:cNvPicPr preferRelativeResize="0"/>
          <p:nvPr/>
        </p:nvPicPr>
        <p:blipFill>
          <a:blip r:embed="rId10">
            <a:alphaModFix/>
          </a:blip>
          <a:stretch>
            <a:fillRect/>
          </a:stretch>
        </p:blipFill>
        <p:spPr>
          <a:xfrm>
            <a:off x="5074450" y="3606450"/>
            <a:ext cx="1843200" cy="1680000"/>
          </a:xfrm>
          <a:prstGeom prst="rect">
            <a:avLst/>
          </a:prstGeom>
          <a:noFill/>
          <a:ln>
            <a:noFill/>
          </a:ln>
        </p:spPr>
      </p:pic>
      <p:pic>
        <p:nvPicPr>
          <p:cNvPr id="359" name="Google Shape;359;g1149ab928d7_1_19"/>
          <p:cNvPicPr preferRelativeResize="0"/>
          <p:nvPr/>
        </p:nvPicPr>
        <p:blipFill>
          <a:blip r:embed="rId11">
            <a:alphaModFix/>
          </a:blip>
          <a:stretch>
            <a:fillRect/>
          </a:stretch>
        </p:blipFill>
        <p:spPr>
          <a:xfrm>
            <a:off x="9094475" y="3802725"/>
            <a:ext cx="1643100" cy="1467151"/>
          </a:xfrm>
          <a:prstGeom prst="rect">
            <a:avLst/>
          </a:prstGeom>
          <a:noFill/>
          <a:ln cap="flat" cmpd="sng" w="2540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
          <p:cNvSpPr txBox="1"/>
          <p:nvPr>
            <p:ph type="title"/>
          </p:nvPr>
        </p:nvSpPr>
        <p:spPr>
          <a:xfrm>
            <a:off x="228600" y="166204"/>
            <a:ext cx="10515600" cy="507834"/>
          </a:xfrm>
          <a:prstGeom prst="rect">
            <a:avLst/>
          </a:prstGeom>
          <a:noFill/>
          <a:ln>
            <a:noFill/>
          </a:ln>
        </p:spPr>
        <p:txBody>
          <a:bodyPr anchorCtr="0" anchor="ctr" bIns="45675" lIns="45675" spcFirstLastPara="1" rIns="45675" wrap="square" tIns="45675">
            <a:noAutofit/>
          </a:bodyPr>
          <a:lstStyle/>
          <a:p>
            <a:pPr indent="0" lvl="0" marL="0" rtl="0" algn="ctr">
              <a:lnSpc>
                <a:spcPct val="90000"/>
              </a:lnSpc>
              <a:spcBef>
                <a:spcPts val="0"/>
              </a:spcBef>
              <a:spcAft>
                <a:spcPts val="0"/>
              </a:spcAft>
              <a:buClr>
                <a:srgbClr val="000000"/>
              </a:buClr>
              <a:buSzPts val="2900"/>
              <a:buFont typeface="Georgia"/>
              <a:buNone/>
            </a:pPr>
            <a:r>
              <a:rPr lang="en-GB" sz="3200"/>
              <a:t>Content </a:t>
            </a:r>
            <a:endParaRPr sz="3300"/>
          </a:p>
        </p:txBody>
      </p:sp>
      <p:sp>
        <p:nvSpPr>
          <p:cNvPr id="365" name="Google Shape;365;p4"/>
          <p:cNvSpPr txBox="1"/>
          <p:nvPr/>
        </p:nvSpPr>
        <p:spPr>
          <a:xfrm>
            <a:off x="417000" y="901200"/>
            <a:ext cx="4987500" cy="5956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Project Introduction</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Project Overview and  Scope</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Project Goal</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Success Criteria</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CRISP-ML(Q)Methodology</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Technical Stacks</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Project </a:t>
            </a:r>
            <a:r>
              <a:rPr lang="en-GB" sz="2500">
                <a:solidFill>
                  <a:schemeClr val="dk1"/>
                </a:solidFill>
                <a:latin typeface="Calibri"/>
                <a:ea typeface="Calibri"/>
                <a:cs typeface="Calibri"/>
                <a:sym typeface="Calibri"/>
              </a:rPr>
              <a:t>Architecture</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Data Understanding</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Data Preparation</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Exploratory Data Analysis</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Model Selection and Building</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Deployment</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Future scope</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Conclusion</a:t>
            </a:r>
            <a:endParaRPr sz="25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16e4d8ad13_1_0"/>
          <p:cNvSpPr txBox="1"/>
          <p:nvPr>
            <p:ph type="title"/>
          </p:nvPr>
        </p:nvSpPr>
        <p:spPr>
          <a:xfrm>
            <a:off x="228600" y="191604"/>
            <a:ext cx="10515600" cy="507900"/>
          </a:xfrm>
          <a:prstGeom prst="rect">
            <a:avLst/>
          </a:prstGeom>
        </p:spPr>
        <p:txBody>
          <a:bodyPr anchorCtr="0" anchor="ctr" bIns="45675" lIns="45675" spcFirstLastPara="1" rIns="45675" wrap="square" tIns="45675">
            <a:noAutofit/>
          </a:bodyPr>
          <a:lstStyle/>
          <a:p>
            <a:pPr indent="0" lvl="0" marL="0" rtl="0" algn="ctr">
              <a:spcBef>
                <a:spcPts val="0"/>
              </a:spcBef>
              <a:spcAft>
                <a:spcPts val="0"/>
              </a:spcAft>
              <a:buNone/>
            </a:pPr>
            <a:r>
              <a:rPr lang="en-GB" sz="3200"/>
              <a:t>Introduction</a:t>
            </a:r>
            <a:endParaRPr sz="3200"/>
          </a:p>
        </p:txBody>
      </p:sp>
      <p:sp>
        <p:nvSpPr>
          <p:cNvPr id="371" name="Google Shape;371;g116e4d8ad13_1_0"/>
          <p:cNvSpPr txBox="1"/>
          <p:nvPr>
            <p:ph idx="12" type="sldNum"/>
          </p:nvPr>
        </p:nvSpPr>
        <p:spPr>
          <a:xfrm>
            <a:off x="11771491" y="6370330"/>
            <a:ext cx="258600" cy="276900"/>
          </a:xfrm>
          <a:prstGeom prst="rect">
            <a:avLst/>
          </a:prstGeom>
        </p:spPr>
        <p:txBody>
          <a:bodyPr anchorCtr="0" anchor="ctr" bIns="45675" lIns="45675" spcFirstLastPara="1" rIns="45675" wrap="square" tIns="45675">
            <a:spAutoFit/>
          </a:bodyPr>
          <a:lstStyle/>
          <a:p>
            <a:pPr indent="0" lvl="0" marL="0" rtl="0" algn="r">
              <a:spcBef>
                <a:spcPts val="0"/>
              </a:spcBef>
              <a:spcAft>
                <a:spcPts val="0"/>
              </a:spcAft>
              <a:buClr>
                <a:srgbClr val="888888"/>
              </a:buClr>
              <a:buSzPts val="1200"/>
              <a:buFont typeface="Calibri"/>
              <a:buNone/>
            </a:pPr>
            <a:fld id="{00000000-1234-1234-1234-123412341234}" type="slidenum">
              <a:rPr lang="en-GB"/>
              <a:t>‹#›</a:t>
            </a:fld>
            <a:endParaRPr/>
          </a:p>
        </p:txBody>
      </p:sp>
      <p:sp>
        <p:nvSpPr>
          <p:cNvPr id="372" name="Google Shape;372;g116e4d8ad13_1_0"/>
          <p:cNvSpPr txBox="1"/>
          <p:nvPr/>
        </p:nvSpPr>
        <p:spPr>
          <a:xfrm>
            <a:off x="411100" y="1083825"/>
            <a:ext cx="11155800" cy="4802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India is one among the oldest countries which is still practicing agriculture. But in recent times the trends in agriculture has drastically evolved due to globalization. Various factors have affected the health of agriculture in India. Many new technologies have been evolved to regain the health.</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 One such technique is Crop Recommendation. </a:t>
            </a:r>
            <a:r>
              <a:rPr lang="en-GB" sz="2500">
                <a:solidFill>
                  <a:schemeClr val="dk1"/>
                </a:solidFill>
                <a:latin typeface="Calibri"/>
                <a:ea typeface="Calibri"/>
                <a:cs typeface="Calibri"/>
                <a:sym typeface="Calibri"/>
              </a:rPr>
              <a:t>Crop Recommendation</a:t>
            </a:r>
            <a:r>
              <a:rPr lang="en-GB" sz="2500">
                <a:latin typeface="Calibri"/>
                <a:ea typeface="Calibri"/>
                <a:cs typeface="Calibri"/>
                <a:sym typeface="Calibri"/>
              </a:rPr>
              <a:t> is the technology of “site-specific” farming. It has provided us with the advantage of efficient input, output and better decisions regarding farming.</a:t>
            </a:r>
            <a:endParaRPr sz="2500">
              <a:latin typeface="Calibri"/>
              <a:ea typeface="Calibri"/>
              <a:cs typeface="Calibri"/>
              <a:sym typeface="Calibri"/>
            </a:endParaRPr>
          </a:p>
          <a:p>
            <a:pPr indent="0" lvl="0" marL="45720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GB" sz="2500">
                <a:latin typeface="Calibri"/>
                <a:ea typeface="Calibri"/>
                <a:cs typeface="Calibri"/>
                <a:sym typeface="Calibri"/>
              </a:rPr>
              <a:t> Recommendation of crops is dependent on various parameters. Crop Recommendation aims in identifying these parameters in a site-specific manner in order to resolve issues regarding crop selection. </a:t>
            </a:r>
            <a:endParaRPr sz="25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13bc76fbc2_7_0"/>
          <p:cNvSpPr txBox="1"/>
          <p:nvPr>
            <p:ph type="title"/>
          </p:nvPr>
        </p:nvSpPr>
        <p:spPr>
          <a:xfrm>
            <a:off x="228600" y="191604"/>
            <a:ext cx="10515600" cy="507900"/>
          </a:xfrm>
          <a:prstGeom prst="rect">
            <a:avLst/>
          </a:prstGeom>
        </p:spPr>
        <p:txBody>
          <a:bodyPr anchorCtr="0" anchor="ctr" bIns="45675" lIns="45675" spcFirstLastPara="1" rIns="45675" wrap="square" tIns="45675">
            <a:noAutofit/>
          </a:bodyPr>
          <a:lstStyle/>
          <a:p>
            <a:pPr indent="0" lvl="0" marL="0" rtl="0" algn="ctr">
              <a:spcBef>
                <a:spcPts val="0"/>
              </a:spcBef>
              <a:spcAft>
                <a:spcPts val="0"/>
              </a:spcAft>
              <a:buNone/>
            </a:pPr>
            <a:r>
              <a:rPr lang="en-GB" sz="3200"/>
              <a:t>Project overview and Scope</a:t>
            </a:r>
            <a:endParaRPr sz="3200"/>
          </a:p>
        </p:txBody>
      </p:sp>
      <p:sp>
        <p:nvSpPr>
          <p:cNvPr id="378" name="Google Shape;378;g113bc76fbc2_7_0"/>
          <p:cNvSpPr txBox="1"/>
          <p:nvPr/>
        </p:nvSpPr>
        <p:spPr>
          <a:xfrm>
            <a:off x="228600" y="782113"/>
            <a:ext cx="11697300" cy="5505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Predicting </a:t>
            </a:r>
            <a:r>
              <a:rPr lang="en-GB">
                <a:solidFill>
                  <a:schemeClr val="dk1"/>
                </a:solidFill>
                <a:latin typeface="Calibri"/>
                <a:ea typeface="Calibri"/>
                <a:cs typeface="Calibri"/>
                <a:sym typeface="Calibri"/>
              </a:rPr>
              <a:t>   </a:t>
            </a:r>
            <a:r>
              <a:rPr lang="en-GB" sz="2500">
                <a:solidFill>
                  <a:schemeClr val="dk1"/>
                </a:solidFill>
                <a:latin typeface="Calibri"/>
                <a:ea typeface="Calibri"/>
                <a:cs typeface="Calibri"/>
                <a:sym typeface="Calibri"/>
              </a:rPr>
              <a:t>h</a:t>
            </a:r>
            <a:r>
              <a:rPr lang="en-GB" sz="2500">
                <a:solidFill>
                  <a:schemeClr val="dk1"/>
                </a:solidFill>
                <a:latin typeface="Calibri"/>
                <a:ea typeface="Calibri"/>
                <a:cs typeface="Calibri"/>
                <a:sym typeface="Calibri"/>
              </a:rPr>
              <a:t>igh demand crop in upcoming season as if done manually  is time consuming process.</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This project aim is to predict and recommend the best quality  and high in demand  crop  in and around </a:t>
            </a:r>
            <a:r>
              <a:rPr lang="en-GB" sz="2500">
                <a:solidFill>
                  <a:schemeClr val="dk1"/>
                </a:solidFill>
                <a:latin typeface="Calibri"/>
                <a:ea typeface="Calibri"/>
                <a:cs typeface="Calibri"/>
                <a:sym typeface="Calibri"/>
              </a:rPr>
              <a:t>Hyderabad</a:t>
            </a:r>
            <a:r>
              <a:rPr lang="en-GB" sz="2500">
                <a:solidFill>
                  <a:schemeClr val="dk1"/>
                </a:solidFill>
                <a:latin typeface="Calibri"/>
                <a:ea typeface="Calibri"/>
                <a:cs typeface="Calibri"/>
                <a:sym typeface="Calibri"/>
              </a:rPr>
              <a:t> that will yield most  benefit out of it.</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We are building this model  to minimize time for selecting crops which farmer should grow to get good profit , provide as accurate and through results as possible.</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a:p>
            <a:pPr indent="-387350" lvl="0" marL="457200" rtl="0" algn="l">
              <a:spcBef>
                <a:spcPts val="0"/>
              </a:spcBef>
              <a:spcAft>
                <a:spcPts val="0"/>
              </a:spcAft>
              <a:buClr>
                <a:schemeClr val="dk1"/>
              </a:buClr>
              <a:buSzPts val="2500"/>
              <a:buFont typeface="Calibri"/>
              <a:buChar char="●"/>
            </a:pPr>
            <a:r>
              <a:rPr lang="en-GB" sz="2500">
                <a:solidFill>
                  <a:schemeClr val="dk1"/>
                </a:solidFill>
                <a:latin typeface="Calibri"/>
                <a:ea typeface="Calibri"/>
                <a:cs typeface="Calibri"/>
                <a:sym typeface="Calibri"/>
              </a:rPr>
              <a:t>Recommendation of crops is dependent on various parameters. This Project aims in identifying these parameters in a site-specific manner in order to resolve issues regarding crop selection.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Office Theme">
  <a:themeElements>
    <a:clrScheme name="PTIFY-Medical-Light">
      <a:dk1>
        <a:srgbClr val="6D7783"/>
      </a:dk1>
      <a:lt1>
        <a:srgbClr val="FFFFFF"/>
      </a:lt1>
      <a:dk2>
        <a:srgbClr val="2C2E35"/>
      </a:dk2>
      <a:lt2>
        <a:srgbClr val="FFFFFF"/>
      </a:lt2>
      <a:accent1>
        <a:srgbClr val="19A0BE"/>
      </a:accent1>
      <a:accent2>
        <a:srgbClr val="5BAC9B"/>
      </a:accent2>
      <a:accent3>
        <a:srgbClr val="096F9F"/>
      </a:accent3>
      <a:accent4>
        <a:srgbClr val="0A3D76"/>
      </a:accent4>
      <a:accent5>
        <a:srgbClr val="BFF3F7"/>
      </a:accent5>
      <a:accent6>
        <a:srgbClr val="1A1A1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